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67" y="40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B3AEC27-2E1F-457D-9437-3891A1275A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FFA2C4E0-239A-4CF8-8238-55D635CB86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D514E23-D157-47E3-9278-EF950C6DE5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04871-2DC7-4B24-9F72-168D65744B06}" type="datetimeFigureOut">
              <a:rPr lang="zh-CN" altLang="en-US" smtClean="0"/>
              <a:t>2021/7/31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09439DA-7AB8-4C6A-944D-C93124ACA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D922A1D-48E4-448D-B522-2C3E93E51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C034B-2564-42AE-B610-4FBDA7FFFC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3313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A57350C-B3D2-4157-9CA1-0A1F7E92A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D5915D51-30F3-4C23-A064-F84ACDB4BC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207A2DB-F155-4DFE-BC39-9512407B1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04871-2DC7-4B24-9F72-168D65744B06}" type="datetimeFigureOut">
              <a:rPr lang="zh-CN" altLang="en-US" smtClean="0"/>
              <a:t>2021/7/31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FE22B6F-6333-46B6-9170-64F84CBB3E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08A8B75-4CA2-4D25-898F-73BA74F3A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C034B-2564-42AE-B610-4FBDA7FFFC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8042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960CC0A6-8AC9-49B1-90F5-5FE70D922C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C7A307A3-EF4F-4DCB-A27B-6BEA23122F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032B4D9-1BB2-4F4F-93C8-0F233043BB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04871-2DC7-4B24-9F72-168D65744B06}" type="datetimeFigureOut">
              <a:rPr lang="zh-CN" altLang="en-US" smtClean="0"/>
              <a:t>2021/7/31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395B8DC-5DE3-4A24-A28E-CBA912D091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C32B42C-5E02-450F-98F6-D7768B5D4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C034B-2564-42AE-B610-4FBDA7FFFC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150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7247BD8-9CE0-47DB-BA40-B2082C971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2273FAE-2374-4C12-B8DC-0E6FD42729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02E5DF9-5B4B-4DE6-93CB-E304E2E7E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04871-2DC7-4B24-9F72-168D65744B06}" type="datetimeFigureOut">
              <a:rPr lang="zh-CN" altLang="en-US" smtClean="0"/>
              <a:t>2021/7/31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AE37D3E-3F45-4FD3-9355-C3764F921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BEEC9F7-E636-4206-9C34-FC03239D6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C034B-2564-42AE-B610-4FBDA7FFFC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1766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FC90746-51E3-4A1C-B1F6-343E7E23E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0005337-FF25-44C2-B00F-923CEFBD56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698C012-DE95-4703-8CDA-05988BC07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04871-2DC7-4B24-9F72-168D65744B06}" type="datetimeFigureOut">
              <a:rPr lang="zh-CN" altLang="en-US" smtClean="0"/>
              <a:t>2021/7/31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32BFD35-2DC2-4AE0-B6BC-DB044CCC2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75AEDBA-FCFA-4B27-9501-D5C49B47F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C034B-2564-42AE-B610-4FBDA7FFFC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1846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E5720E0-0F9B-4098-B965-B6BFFF55FA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37B96AA-4535-4020-8B33-E53E9D3B35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C83014BC-EC96-4897-8B29-82A5A5EF83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194641D-4C2E-44D3-8D85-E8C590132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04871-2DC7-4B24-9F72-168D65744B06}" type="datetimeFigureOut">
              <a:rPr lang="zh-CN" altLang="en-US" smtClean="0"/>
              <a:t>2021/7/31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B4E8EA9-0500-4DD2-8D74-A49D5A010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646DE14-69DD-4731-9C42-2581EF717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C034B-2564-42AE-B610-4FBDA7FFFC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7533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4D74AC2-84A2-4EC8-A1D3-884568CBA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EF48367-9A20-4BF1-B177-6389A9A134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344C53D8-FF53-4C12-8974-5D15675B30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A2996484-1C46-4DD4-AAA4-FF0D27A916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E489D508-63F7-43E4-A606-3AC81849D1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165D2F97-613E-45A3-BF1F-AD71F65DE3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04871-2DC7-4B24-9F72-168D65744B06}" type="datetimeFigureOut">
              <a:rPr lang="zh-CN" altLang="en-US" smtClean="0"/>
              <a:t>2021/7/31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DF40B627-E437-438E-BBB6-8DFF31E2BB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49935B79-A676-45DB-ADAC-A36A7BFCB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C034B-2564-42AE-B610-4FBDA7FFFC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0890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4E75DF9-76A7-465F-AAF4-7F462ECC5B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D1F3CDE1-965B-425E-BEF1-FA9BACC07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04871-2DC7-4B24-9F72-168D65744B06}" type="datetimeFigureOut">
              <a:rPr lang="zh-CN" altLang="en-US" smtClean="0"/>
              <a:t>2021/7/31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2131F676-5ED3-48EF-A51E-15F6E0BCD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E8EDF828-E27A-4A15-AB46-E17642E17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C034B-2564-42AE-B610-4FBDA7FFFC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0834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ACB38733-C55E-4A15-B4EC-86248C48C1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04871-2DC7-4B24-9F72-168D65744B06}" type="datetimeFigureOut">
              <a:rPr lang="zh-CN" altLang="en-US" smtClean="0"/>
              <a:t>2021/7/31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71DA290C-6023-42D3-8BCE-EFC6AFA375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0D6212C-A451-4558-9746-B64314F9B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C034B-2564-42AE-B610-4FBDA7FFFC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4155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E2DFD0E-0A27-4F2A-92B4-613DD4CE2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F76BC0E-42F1-4825-88F3-0D321CAC59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0219639E-ABC6-45A7-ADB6-F01F08624E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A952142-DC18-4A47-AA47-70FEFF0342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04871-2DC7-4B24-9F72-168D65744B06}" type="datetimeFigureOut">
              <a:rPr lang="zh-CN" altLang="en-US" smtClean="0"/>
              <a:t>2021/7/31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832C5D6-4401-4461-AF1F-51DF9B8A93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CE4CEE1-B7C4-4E96-ACD8-F6025F0EF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C034B-2564-42AE-B610-4FBDA7FFFC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28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14CAEB2-4FD7-48FE-8FDC-85B2F8DA7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77551092-3A70-4BF4-9032-4A663BD62F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6527DE5-55F7-44E8-AE6F-0C441043FA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9BB0E46-3A81-4D28-BBB0-FBAEF6DE1B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04871-2DC7-4B24-9F72-168D65744B06}" type="datetimeFigureOut">
              <a:rPr lang="zh-CN" altLang="en-US" smtClean="0"/>
              <a:t>2021/7/31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B8D34EE-00A8-4FB7-8E7F-350158D7B1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D8ABD49-E7E5-4688-A312-A9211E5016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C034B-2564-42AE-B610-4FBDA7FFFC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3789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C05B3689-C862-4D10-B583-6E7D025B2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0560D32-A408-4590-82D1-D71A55733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16AA51D-66B9-4485-8BD4-27EF4DCD0C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004871-2DC7-4B24-9F72-168D65744B06}" type="datetimeFigureOut">
              <a:rPr lang="zh-CN" altLang="en-US" smtClean="0"/>
              <a:t>2021/7/31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D360E29-4153-47BC-A7FF-7893E13863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C084F44-9826-46D6-8519-F15BB613F7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2C034B-2564-42AE-B610-4FBDA7FFFC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899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2.wmf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oleObject" Target="../embeddings/oleObject1.bin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13" Type="http://schemas.openxmlformats.org/officeDocument/2006/relationships/oleObject" Target="../embeddings/oleObject7.bin"/><Relationship Id="rId3" Type="http://schemas.openxmlformats.org/officeDocument/2006/relationships/image" Target="../media/image20.png"/><Relationship Id="rId7" Type="http://schemas.openxmlformats.org/officeDocument/2006/relationships/oleObject" Target="../embeddings/oleObject4.bin"/><Relationship Id="rId12" Type="http://schemas.openxmlformats.org/officeDocument/2006/relationships/image" Target="../media/image18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5.wmf"/><Relationship Id="rId11" Type="http://schemas.openxmlformats.org/officeDocument/2006/relationships/oleObject" Target="../embeddings/oleObject6.bin"/><Relationship Id="rId5" Type="http://schemas.openxmlformats.org/officeDocument/2006/relationships/oleObject" Target="../embeddings/oleObject3.bin"/><Relationship Id="rId10" Type="http://schemas.openxmlformats.org/officeDocument/2006/relationships/image" Target="../media/image17.wmf"/><Relationship Id="rId4" Type="http://schemas.openxmlformats.org/officeDocument/2006/relationships/image" Target="../media/image21.png"/><Relationship Id="rId9" Type="http://schemas.openxmlformats.org/officeDocument/2006/relationships/oleObject" Target="../embeddings/oleObject5.bin"/><Relationship Id="rId14" Type="http://schemas.openxmlformats.org/officeDocument/2006/relationships/image" Target="../media/image19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3.png"/><Relationship Id="rId7" Type="http://schemas.openxmlformats.org/officeDocument/2006/relationships/image" Target="../media/image2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27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2.w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10.bin"/><Relationship Id="rId1" Type="http://schemas.openxmlformats.org/officeDocument/2006/relationships/vmlDrawing" Target="../drawings/vmlDrawing4.v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.wmf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oleObject" Target="../embeddings/oleObject9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13" Type="http://schemas.openxmlformats.org/officeDocument/2006/relationships/image" Target="../media/image19.wmf"/><Relationship Id="rId3" Type="http://schemas.openxmlformats.org/officeDocument/2006/relationships/image" Target="../media/image27.png"/><Relationship Id="rId7" Type="http://schemas.openxmlformats.org/officeDocument/2006/relationships/image" Target="../media/image16.wmf"/><Relationship Id="rId12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2.bin"/><Relationship Id="rId11" Type="http://schemas.openxmlformats.org/officeDocument/2006/relationships/image" Target="../media/image18.wmf"/><Relationship Id="rId5" Type="http://schemas.openxmlformats.org/officeDocument/2006/relationships/image" Target="../media/image15.wmf"/><Relationship Id="rId15" Type="http://schemas.openxmlformats.org/officeDocument/2006/relationships/image" Target="../media/image28.png"/><Relationship Id="rId10" Type="http://schemas.openxmlformats.org/officeDocument/2006/relationships/oleObject" Target="../embeddings/oleObject14.bin"/><Relationship Id="rId4" Type="http://schemas.openxmlformats.org/officeDocument/2006/relationships/oleObject" Target="../embeddings/oleObject11.bin"/><Relationship Id="rId9" Type="http://schemas.openxmlformats.org/officeDocument/2006/relationships/image" Target="../media/image17.wmf"/><Relationship Id="rId1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8" name="立方体 17">
                <a:extLst>
                  <a:ext uri="{FF2B5EF4-FFF2-40B4-BE49-F238E27FC236}">
                    <a16:creationId xmlns:a16="http://schemas.microsoft.com/office/drawing/2014/main" id="{10FC5517-3335-4071-AF74-AB6D1049BDA8}"/>
                  </a:ext>
                </a:extLst>
              </p:cNvPr>
              <p:cNvSpPr/>
              <p:nvPr/>
            </p:nvSpPr>
            <p:spPr>
              <a:xfrm rot="16200000">
                <a:off x="351692" y="3818377"/>
                <a:ext cx="1125415" cy="1125415"/>
              </a:xfrm>
              <a:prstGeom prst="cub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altLang="zh-CN" smtClean="0"/>
                        <m:t>…</m:t>
                      </m:r>
                    </m:oMath>
                  </m:oMathPara>
                </a14:m>
                <a:endParaRPr lang="zh-CN" altLang="en-US"/>
              </a:p>
            </p:txBody>
          </p:sp>
        </mc:Choice>
        <mc:Fallback>
          <p:sp>
            <p:nvSpPr>
              <p:cNvPr id="18" name="立方体 17">
                <a:extLst>
                  <a:ext uri="{FF2B5EF4-FFF2-40B4-BE49-F238E27FC236}">
                    <a16:creationId xmlns:a16="http://schemas.microsoft.com/office/drawing/2014/main" id="{10FC5517-3335-4071-AF74-AB6D1049BD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351692" y="3818377"/>
                <a:ext cx="1125415" cy="1125415"/>
              </a:xfrm>
              <a:prstGeom prst="cube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立方体 19">
                <a:extLst>
                  <a:ext uri="{FF2B5EF4-FFF2-40B4-BE49-F238E27FC236}">
                    <a16:creationId xmlns:a16="http://schemas.microsoft.com/office/drawing/2014/main" id="{87FE3DF4-AB53-452D-8F04-1B760457DB31}"/>
                  </a:ext>
                </a:extLst>
              </p:cNvPr>
              <p:cNvSpPr/>
              <p:nvPr/>
            </p:nvSpPr>
            <p:spPr>
              <a:xfrm rot="16200000">
                <a:off x="1477107" y="3818377"/>
                <a:ext cx="1125415" cy="1125415"/>
              </a:xfrm>
              <a:prstGeom prst="cub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altLang="zh-CN" smtClean="0"/>
                        <m:t>…</m:t>
                      </m:r>
                    </m:oMath>
                  </m:oMathPara>
                </a14:m>
                <a:endParaRPr lang="zh-CN" altLang="en-US"/>
              </a:p>
            </p:txBody>
          </p:sp>
        </mc:Choice>
        <mc:Fallback>
          <p:sp>
            <p:nvSpPr>
              <p:cNvPr id="20" name="立方体 19">
                <a:extLst>
                  <a:ext uri="{FF2B5EF4-FFF2-40B4-BE49-F238E27FC236}">
                    <a16:creationId xmlns:a16="http://schemas.microsoft.com/office/drawing/2014/main" id="{87FE3DF4-AB53-452D-8F04-1B760457DB3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1477107" y="3818377"/>
                <a:ext cx="1125415" cy="1125415"/>
              </a:xfrm>
              <a:prstGeom prst="cube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立方体 20">
                <a:extLst>
                  <a:ext uri="{FF2B5EF4-FFF2-40B4-BE49-F238E27FC236}">
                    <a16:creationId xmlns:a16="http://schemas.microsoft.com/office/drawing/2014/main" id="{03640F89-A448-4814-8C02-D1DFC97A5CC5}"/>
                  </a:ext>
                </a:extLst>
              </p:cNvPr>
              <p:cNvSpPr/>
              <p:nvPr/>
            </p:nvSpPr>
            <p:spPr>
              <a:xfrm rot="16200000">
                <a:off x="2602522" y="3818377"/>
                <a:ext cx="1125415" cy="1125415"/>
              </a:xfrm>
              <a:prstGeom prst="cub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altLang="zh-CN" smtClean="0"/>
                        <m:t>…</m:t>
                      </m:r>
                    </m:oMath>
                  </m:oMathPara>
                </a14:m>
                <a:endParaRPr lang="zh-CN" altLang="en-US"/>
              </a:p>
            </p:txBody>
          </p:sp>
        </mc:Choice>
        <mc:Fallback>
          <p:sp>
            <p:nvSpPr>
              <p:cNvPr id="21" name="立方体 20">
                <a:extLst>
                  <a:ext uri="{FF2B5EF4-FFF2-40B4-BE49-F238E27FC236}">
                    <a16:creationId xmlns:a16="http://schemas.microsoft.com/office/drawing/2014/main" id="{03640F89-A448-4814-8C02-D1DFC97A5C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2602522" y="3818377"/>
                <a:ext cx="1125415" cy="1125415"/>
              </a:xfrm>
              <a:prstGeom prst="cube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立方体 21">
                <a:extLst>
                  <a:ext uri="{FF2B5EF4-FFF2-40B4-BE49-F238E27FC236}">
                    <a16:creationId xmlns:a16="http://schemas.microsoft.com/office/drawing/2014/main" id="{47F89FA6-7BF5-4E5D-81C1-0E4D20EA37F1}"/>
                  </a:ext>
                </a:extLst>
              </p:cNvPr>
              <p:cNvSpPr/>
              <p:nvPr/>
            </p:nvSpPr>
            <p:spPr>
              <a:xfrm rot="16200000">
                <a:off x="3728354" y="3818377"/>
                <a:ext cx="1125415" cy="1125415"/>
              </a:xfrm>
              <a:prstGeom prst="cub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altLang="zh-CN" smtClean="0"/>
                        <m:t>…</m:t>
                      </m:r>
                    </m:oMath>
                  </m:oMathPara>
                </a14:m>
                <a:endParaRPr lang="zh-CN" altLang="en-US"/>
              </a:p>
            </p:txBody>
          </p:sp>
        </mc:Choice>
        <mc:Fallback>
          <p:sp>
            <p:nvSpPr>
              <p:cNvPr id="22" name="立方体 21">
                <a:extLst>
                  <a:ext uri="{FF2B5EF4-FFF2-40B4-BE49-F238E27FC236}">
                    <a16:creationId xmlns:a16="http://schemas.microsoft.com/office/drawing/2014/main" id="{47F89FA6-7BF5-4E5D-81C1-0E4D20EA37F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3728354" y="3818377"/>
                <a:ext cx="1125415" cy="1125415"/>
              </a:xfrm>
              <a:prstGeom prst="cube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立方体 12">
                <a:extLst>
                  <a:ext uri="{FF2B5EF4-FFF2-40B4-BE49-F238E27FC236}">
                    <a16:creationId xmlns:a16="http://schemas.microsoft.com/office/drawing/2014/main" id="{4CB216A0-08E6-461B-80D3-546695FF0670}"/>
                  </a:ext>
                </a:extLst>
              </p:cNvPr>
              <p:cNvSpPr/>
              <p:nvPr/>
            </p:nvSpPr>
            <p:spPr>
              <a:xfrm rot="16200000">
                <a:off x="351692" y="2868806"/>
                <a:ext cx="1125415" cy="1125415"/>
              </a:xfrm>
              <a:prstGeom prst="cub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200" b="0" i="1" smtClean="0">
                              <a:latin typeface="Cambria Math" panose="02040503050406030204" pitchFamily="18" charset="0"/>
                            </a:rPr>
                            <m:t>𝑃𝑎𝑡𝑐h</m:t>
                          </m:r>
                        </m:e>
                        <m:sub>
                          <m:r>
                            <a:rPr lang="en-US" altLang="zh-CN" sz="1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altLang="zh-CN" sz="12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zh-CN" altLang="en-US" sz="1200"/>
              </a:p>
            </p:txBody>
          </p:sp>
        </mc:Choice>
        <mc:Fallback>
          <p:sp>
            <p:nvSpPr>
              <p:cNvPr id="13" name="立方体 12">
                <a:extLst>
                  <a:ext uri="{FF2B5EF4-FFF2-40B4-BE49-F238E27FC236}">
                    <a16:creationId xmlns:a16="http://schemas.microsoft.com/office/drawing/2014/main" id="{4CB216A0-08E6-461B-80D3-546695FF067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351692" y="2868806"/>
                <a:ext cx="1125415" cy="1125415"/>
              </a:xfrm>
              <a:prstGeom prst="cube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立方体 13">
                <a:extLst>
                  <a:ext uri="{FF2B5EF4-FFF2-40B4-BE49-F238E27FC236}">
                    <a16:creationId xmlns:a16="http://schemas.microsoft.com/office/drawing/2014/main" id="{EACEE4B8-8743-4D7D-B12F-3AC4C4E96668}"/>
                  </a:ext>
                </a:extLst>
              </p:cNvPr>
              <p:cNvSpPr/>
              <p:nvPr/>
            </p:nvSpPr>
            <p:spPr>
              <a:xfrm rot="16200000">
                <a:off x="1477107" y="2868806"/>
                <a:ext cx="1125415" cy="1125415"/>
              </a:xfrm>
              <a:prstGeom prst="cub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200" b="0" i="1" smtClean="0">
                              <a:latin typeface="Cambria Math" panose="02040503050406030204" pitchFamily="18" charset="0"/>
                            </a:rPr>
                            <m:t>𝑃𝑎𝑡𝑐h</m:t>
                          </m:r>
                        </m:e>
                        <m:sub>
                          <m:r>
                            <a:rPr lang="en-US" altLang="zh-CN" sz="1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altLang="zh-CN" sz="1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zh-CN" altLang="en-US" sz="1200"/>
              </a:p>
            </p:txBody>
          </p:sp>
        </mc:Choice>
        <mc:Fallback>
          <p:sp>
            <p:nvSpPr>
              <p:cNvPr id="14" name="立方体 13">
                <a:extLst>
                  <a:ext uri="{FF2B5EF4-FFF2-40B4-BE49-F238E27FC236}">
                    <a16:creationId xmlns:a16="http://schemas.microsoft.com/office/drawing/2014/main" id="{EACEE4B8-8743-4D7D-B12F-3AC4C4E9666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1477107" y="2868806"/>
                <a:ext cx="1125415" cy="1125415"/>
              </a:xfrm>
              <a:prstGeom prst="cube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立方体 14">
                <a:extLst>
                  <a:ext uri="{FF2B5EF4-FFF2-40B4-BE49-F238E27FC236}">
                    <a16:creationId xmlns:a16="http://schemas.microsoft.com/office/drawing/2014/main" id="{FF489E9C-87E4-4685-8BFD-A3FBE87C4BE5}"/>
                  </a:ext>
                </a:extLst>
              </p:cNvPr>
              <p:cNvSpPr/>
              <p:nvPr/>
            </p:nvSpPr>
            <p:spPr>
              <a:xfrm rot="16200000">
                <a:off x="2602522" y="2868806"/>
                <a:ext cx="1125415" cy="1125415"/>
              </a:xfrm>
              <a:prstGeom prst="cub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altLang="zh-CN" smtClean="0"/>
                        <m:t>…</m:t>
                      </m:r>
                    </m:oMath>
                  </m:oMathPara>
                </a14:m>
                <a:endParaRPr lang="zh-CN" altLang="en-US"/>
              </a:p>
            </p:txBody>
          </p:sp>
        </mc:Choice>
        <mc:Fallback>
          <p:sp>
            <p:nvSpPr>
              <p:cNvPr id="15" name="立方体 14">
                <a:extLst>
                  <a:ext uri="{FF2B5EF4-FFF2-40B4-BE49-F238E27FC236}">
                    <a16:creationId xmlns:a16="http://schemas.microsoft.com/office/drawing/2014/main" id="{FF489E9C-87E4-4685-8BFD-A3FBE87C4BE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2602522" y="2868806"/>
                <a:ext cx="1125415" cy="1125415"/>
              </a:xfrm>
              <a:prstGeom prst="cube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立方体 15">
                <a:extLst>
                  <a:ext uri="{FF2B5EF4-FFF2-40B4-BE49-F238E27FC236}">
                    <a16:creationId xmlns:a16="http://schemas.microsoft.com/office/drawing/2014/main" id="{E2BDDD6D-3861-48B2-8468-EF0FB4E9ABC3}"/>
                  </a:ext>
                </a:extLst>
              </p:cNvPr>
              <p:cNvSpPr/>
              <p:nvPr/>
            </p:nvSpPr>
            <p:spPr>
              <a:xfrm rot="16200000">
                <a:off x="3727937" y="2868806"/>
                <a:ext cx="1125415" cy="1125415"/>
              </a:xfrm>
              <a:prstGeom prst="cub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200" b="0" i="1" smtClean="0">
                              <a:latin typeface="Cambria Math" panose="02040503050406030204" pitchFamily="18" charset="0"/>
                            </a:rPr>
                            <m:t>𝑃𝑎𝑡𝑐h</m:t>
                          </m:r>
                        </m:e>
                        <m:sub>
                          <m:r>
                            <a:rPr lang="en-US" altLang="zh-CN" sz="1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sSub>
                            <m:sSubPr>
                              <m:ctrlPr>
                                <a:rPr lang="en-US" altLang="zh-CN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200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altLang="zh-CN" sz="1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altLang="zh-CN" sz="12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</m:oMath>
                  </m:oMathPara>
                </a14:m>
                <a:endParaRPr lang="zh-CN" altLang="en-US" sz="1200"/>
              </a:p>
            </p:txBody>
          </p:sp>
        </mc:Choice>
        <mc:Fallback>
          <p:sp>
            <p:nvSpPr>
              <p:cNvPr id="16" name="立方体 15">
                <a:extLst>
                  <a:ext uri="{FF2B5EF4-FFF2-40B4-BE49-F238E27FC236}">
                    <a16:creationId xmlns:a16="http://schemas.microsoft.com/office/drawing/2014/main" id="{E2BDDD6D-3861-48B2-8468-EF0FB4E9ABC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3727937" y="2868806"/>
                <a:ext cx="1125415" cy="1125415"/>
              </a:xfrm>
              <a:prstGeom prst="cube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立方体 4">
                <a:extLst>
                  <a:ext uri="{FF2B5EF4-FFF2-40B4-BE49-F238E27FC236}">
                    <a16:creationId xmlns:a16="http://schemas.microsoft.com/office/drawing/2014/main" id="{DA75E7EF-F671-42E9-9FCF-4843E5217DE0}"/>
                  </a:ext>
                </a:extLst>
              </p:cNvPr>
              <p:cNvSpPr/>
              <p:nvPr/>
            </p:nvSpPr>
            <p:spPr>
              <a:xfrm rot="16200000">
                <a:off x="351692" y="1919235"/>
                <a:ext cx="1125415" cy="1125415"/>
              </a:xfrm>
              <a:prstGeom prst="cub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200" b="0" i="1" smtClean="0">
                              <a:latin typeface="Cambria Math" panose="02040503050406030204" pitchFamily="18" charset="0"/>
                            </a:rPr>
                            <m:t>𝑃𝑎𝑡𝑐h</m:t>
                          </m:r>
                        </m:e>
                        <m:sub>
                          <m:r>
                            <a:rPr lang="en-US" altLang="zh-CN" sz="1200" b="0" i="1" smtClean="0">
                              <a:latin typeface="Cambria Math" panose="02040503050406030204" pitchFamily="18" charset="0"/>
                            </a:rPr>
                            <m:t>00</m:t>
                          </m:r>
                        </m:sub>
                      </m:sSub>
                    </m:oMath>
                  </m:oMathPara>
                </a14:m>
                <a:endParaRPr lang="zh-CN" altLang="en-US" sz="1200"/>
              </a:p>
            </p:txBody>
          </p:sp>
        </mc:Choice>
        <mc:Fallback>
          <p:sp>
            <p:nvSpPr>
              <p:cNvPr id="5" name="立方体 4">
                <a:extLst>
                  <a:ext uri="{FF2B5EF4-FFF2-40B4-BE49-F238E27FC236}">
                    <a16:creationId xmlns:a16="http://schemas.microsoft.com/office/drawing/2014/main" id="{DA75E7EF-F671-42E9-9FCF-4843E5217DE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351692" y="1919235"/>
                <a:ext cx="1125415" cy="1125415"/>
              </a:xfrm>
              <a:prstGeom prst="cube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立方体 5">
                <a:extLst>
                  <a:ext uri="{FF2B5EF4-FFF2-40B4-BE49-F238E27FC236}">
                    <a16:creationId xmlns:a16="http://schemas.microsoft.com/office/drawing/2014/main" id="{6B36D004-2BDB-41FD-AEA9-36A37AE37AB6}"/>
                  </a:ext>
                </a:extLst>
              </p:cNvPr>
              <p:cNvSpPr/>
              <p:nvPr/>
            </p:nvSpPr>
            <p:spPr>
              <a:xfrm rot="16200000">
                <a:off x="1477107" y="1919235"/>
                <a:ext cx="1125415" cy="1125415"/>
              </a:xfrm>
              <a:prstGeom prst="cub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200" b="0" i="1" smtClean="0">
                              <a:latin typeface="Cambria Math" panose="02040503050406030204" pitchFamily="18" charset="0"/>
                            </a:rPr>
                            <m:t>𝑃𝑎𝑡𝑐h</m:t>
                          </m:r>
                        </m:e>
                        <m:sub>
                          <m:r>
                            <a:rPr lang="en-US" altLang="zh-CN" sz="1200" b="0" i="1" smtClean="0">
                              <a:latin typeface="Cambria Math" panose="02040503050406030204" pitchFamily="18" charset="0"/>
                            </a:rPr>
                            <m:t>01</m:t>
                          </m:r>
                        </m:sub>
                      </m:sSub>
                    </m:oMath>
                  </m:oMathPara>
                </a14:m>
                <a:endParaRPr lang="zh-CN" altLang="en-US" sz="1200"/>
              </a:p>
            </p:txBody>
          </p:sp>
        </mc:Choice>
        <mc:Fallback>
          <p:sp>
            <p:nvSpPr>
              <p:cNvPr id="6" name="立方体 5">
                <a:extLst>
                  <a:ext uri="{FF2B5EF4-FFF2-40B4-BE49-F238E27FC236}">
                    <a16:creationId xmlns:a16="http://schemas.microsoft.com/office/drawing/2014/main" id="{6B36D004-2BDB-41FD-AEA9-36A37AE37AB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1477107" y="1919235"/>
                <a:ext cx="1125415" cy="1125415"/>
              </a:xfrm>
              <a:prstGeom prst="cube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立方体 6">
            <a:extLst>
              <a:ext uri="{FF2B5EF4-FFF2-40B4-BE49-F238E27FC236}">
                <a16:creationId xmlns:a16="http://schemas.microsoft.com/office/drawing/2014/main" id="{1A9BE38C-007C-436A-8B4B-D038EC49A981}"/>
              </a:ext>
            </a:extLst>
          </p:cNvPr>
          <p:cNvSpPr/>
          <p:nvPr/>
        </p:nvSpPr>
        <p:spPr>
          <a:xfrm rot="16200000">
            <a:off x="2602522" y="1919235"/>
            <a:ext cx="1125415" cy="112541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en-US" altLang="zh-CN"/>
              <a:t>…</a:t>
            </a:r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立方体 7">
                <a:extLst>
                  <a:ext uri="{FF2B5EF4-FFF2-40B4-BE49-F238E27FC236}">
                    <a16:creationId xmlns:a16="http://schemas.microsoft.com/office/drawing/2014/main" id="{8FE7445E-FD69-478F-954B-FD47BAFE2FE9}"/>
                  </a:ext>
                </a:extLst>
              </p:cNvPr>
              <p:cNvSpPr/>
              <p:nvPr/>
            </p:nvSpPr>
            <p:spPr>
              <a:xfrm rot="16200000">
                <a:off x="3727937" y="1919235"/>
                <a:ext cx="1125415" cy="1125415"/>
              </a:xfrm>
              <a:prstGeom prst="cub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200" b="0" i="1" smtClean="0">
                              <a:latin typeface="Cambria Math" panose="02040503050406030204" pitchFamily="18" charset="0"/>
                            </a:rPr>
                            <m:t>𝑃𝑎𝑡𝑐h</m:t>
                          </m:r>
                        </m:e>
                        <m:sub>
                          <m:r>
                            <a:rPr lang="en-US" altLang="zh-CN" sz="12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sSub>
                            <m:sSubPr>
                              <m:ctrlPr>
                                <a:rPr lang="en-US" altLang="zh-CN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200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altLang="zh-CN" sz="1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altLang="zh-CN" sz="12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</m:oMath>
                  </m:oMathPara>
                </a14:m>
                <a:endParaRPr lang="zh-CN" altLang="en-US" sz="1200"/>
              </a:p>
            </p:txBody>
          </p:sp>
        </mc:Choice>
        <mc:Fallback>
          <p:sp>
            <p:nvSpPr>
              <p:cNvPr id="8" name="立方体 7">
                <a:extLst>
                  <a:ext uri="{FF2B5EF4-FFF2-40B4-BE49-F238E27FC236}">
                    <a16:creationId xmlns:a16="http://schemas.microsoft.com/office/drawing/2014/main" id="{8FE7445E-FD69-478F-954B-FD47BAFE2FE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3727937" y="1919235"/>
                <a:ext cx="1125415" cy="1125415"/>
              </a:xfrm>
              <a:prstGeom prst="cube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直接连接符 27">
            <a:extLst>
              <a:ext uri="{FF2B5EF4-FFF2-40B4-BE49-F238E27FC236}">
                <a16:creationId xmlns:a16="http://schemas.microsoft.com/office/drawing/2014/main" id="{1D5B4707-9AE8-46F2-AD40-E4A6CEF3B403}"/>
              </a:ext>
            </a:extLst>
          </p:cNvPr>
          <p:cNvCxnSpPr/>
          <p:nvPr/>
        </p:nvCxnSpPr>
        <p:spPr>
          <a:xfrm>
            <a:off x="351692" y="1919234"/>
            <a:ext cx="4212269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>
            <a:extLst>
              <a:ext uri="{FF2B5EF4-FFF2-40B4-BE49-F238E27FC236}">
                <a16:creationId xmlns:a16="http://schemas.microsoft.com/office/drawing/2014/main" id="{EE848FB2-D7A8-48A6-BA97-42DDF7F82A02}"/>
              </a:ext>
            </a:extLst>
          </p:cNvPr>
          <p:cNvCxnSpPr/>
          <p:nvPr/>
        </p:nvCxnSpPr>
        <p:spPr>
          <a:xfrm>
            <a:off x="351692" y="1919234"/>
            <a:ext cx="0" cy="2743201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>
            <a:extLst>
              <a:ext uri="{FF2B5EF4-FFF2-40B4-BE49-F238E27FC236}">
                <a16:creationId xmlns:a16="http://schemas.microsoft.com/office/drawing/2014/main" id="{41AEC8C0-27F7-4B6A-A02E-0D3823394D7F}"/>
              </a:ext>
            </a:extLst>
          </p:cNvPr>
          <p:cNvCxnSpPr/>
          <p:nvPr/>
        </p:nvCxnSpPr>
        <p:spPr>
          <a:xfrm>
            <a:off x="624421" y="4943792"/>
            <a:ext cx="4228931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>
            <a:extLst>
              <a:ext uri="{FF2B5EF4-FFF2-40B4-BE49-F238E27FC236}">
                <a16:creationId xmlns:a16="http://schemas.microsoft.com/office/drawing/2014/main" id="{B6A8F421-B668-47B8-8DCC-B470229A4A47}"/>
              </a:ext>
            </a:extLst>
          </p:cNvPr>
          <p:cNvCxnSpPr/>
          <p:nvPr/>
        </p:nvCxnSpPr>
        <p:spPr>
          <a:xfrm>
            <a:off x="634469" y="2193555"/>
            <a:ext cx="0" cy="2750237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>
            <a:extLst>
              <a:ext uri="{FF2B5EF4-FFF2-40B4-BE49-F238E27FC236}">
                <a16:creationId xmlns:a16="http://schemas.microsoft.com/office/drawing/2014/main" id="{25A0ECE8-6527-4048-86E6-B7407F82ADEA}"/>
              </a:ext>
            </a:extLst>
          </p:cNvPr>
          <p:cNvCxnSpPr/>
          <p:nvPr/>
        </p:nvCxnSpPr>
        <p:spPr>
          <a:xfrm>
            <a:off x="641083" y="2216666"/>
            <a:ext cx="4212269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>
            <a:extLst>
              <a:ext uri="{FF2B5EF4-FFF2-40B4-BE49-F238E27FC236}">
                <a16:creationId xmlns:a16="http://schemas.microsoft.com/office/drawing/2014/main" id="{1CCAE1E9-6EE9-42B8-B840-1105CAD71B10}"/>
              </a:ext>
            </a:extLst>
          </p:cNvPr>
          <p:cNvCxnSpPr/>
          <p:nvPr/>
        </p:nvCxnSpPr>
        <p:spPr>
          <a:xfrm>
            <a:off x="4853352" y="2193555"/>
            <a:ext cx="0" cy="2750237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1" name="文本框 40">
            <a:extLst>
              <a:ext uri="{FF2B5EF4-FFF2-40B4-BE49-F238E27FC236}">
                <a16:creationId xmlns:a16="http://schemas.microsoft.com/office/drawing/2014/main" id="{1CE56871-E8F3-4502-8D17-1960FED68B96}"/>
              </a:ext>
            </a:extLst>
          </p:cNvPr>
          <p:cNvSpPr txBox="1"/>
          <p:nvPr/>
        </p:nvSpPr>
        <p:spPr>
          <a:xfrm>
            <a:off x="2069961" y="1347706"/>
            <a:ext cx="1271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/>
              <a:t>输入</a:t>
            </a:r>
            <a:r>
              <a:rPr lang="en-US" altLang="zh-CN"/>
              <a:t>tensor</a:t>
            </a:r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2" name="表格 41">
                <a:extLst>
                  <a:ext uri="{FF2B5EF4-FFF2-40B4-BE49-F238E27FC236}">
                    <a16:creationId xmlns:a16="http://schemas.microsoft.com/office/drawing/2014/main" id="{06810657-F0F3-43BB-AA64-6BF56ED903B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33782434"/>
                  </p:ext>
                </p:extLst>
              </p:nvPr>
            </p:nvGraphicFramePr>
            <p:xfrm>
              <a:off x="6652009" y="2085313"/>
              <a:ext cx="3990311" cy="2985199"/>
            </p:xfrm>
            <a:graphic>
              <a:graphicData uri="http://schemas.openxmlformats.org/drawingml/2006/table">
                <a:tbl>
                  <a:tblPr bandRow="1" bandCol="1">
                    <a:tableStyleId>{5C22544A-7EE6-4342-B048-85BDC9FD1C3A}</a:tableStyleId>
                  </a:tblPr>
                  <a:tblGrid>
                    <a:gridCol w="3990311">
                      <a:extLst>
                        <a:ext uri="{9D8B030D-6E8A-4147-A177-3AD203B41FA5}">
                          <a16:colId xmlns:a16="http://schemas.microsoft.com/office/drawing/2014/main" val="152474596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𝑃𝑎𝑡𝑐h</m:t>
                                    </m:r>
                                  </m:e>
                                  <m:sub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00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1511116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𝑃𝑎𝑡𝑐h</m:t>
                                    </m:r>
                                  </m:e>
                                  <m:sub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17688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/>
                            <a:t>…</a:t>
                          </a:r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9623552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𝑃𝑎𝑡𝑐h</m:t>
                                    </m:r>
                                  </m:e>
                                  <m:sub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  <m:sSub>
                                      <m:sSubPr>
                                        <m:ctrlPr>
                                          <a:rPr lang="en-US" altLang="zh-CN" sz="18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zh-CN" sz="1800" b="0" i="1" smtClean="0">
                                            <a:latin typeface="Cambria Math" panose="02040503050406030204" pitchFamily="18" charset="0"/>
                                          </a:rPr>
                                          <m:t>h</m:t>
                                        </m:r>
                                      </m:e>
                                      <m:sub>
                                        <m:r>
                                          <a:rPr lang="en-US" altLang="zh-CN" sz="1800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1884690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𝑃𝑎𝑡𝑐h</m:t>
                                    </m:r>
                                  </m:e>
                                  <m:sub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2957445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/>
                            <a:t>…</a:t>
                          </a:r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5408448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86393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15436156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42" name="表格 41">
                <a:extLst>
                  <a:ext uri="{FF2B5EF4-FFF2-40B4-BE49-F238E27FC236}">
                    <a16:creationId xmlns:a16="http://schemas.microsoft.com/office/drawing/2014/main" id="{06810657-F0F3-43BB-AA64-6BF56ED903B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33782434"/>
                  </p:ext>
                </p:extLst>
              </p:nvPr>
            </p:nvGraphicFramePr>
            <p:xfrm>
              <a:off x="6652009" y="2085313"/>
              <a:ext cx="3990311" cy="2985199"/>
            </p:xfrm>
            <a:graphic>
              <a:graphicData uri="http://schemas.openxmlformats.org/drawingml/2006/table">
                <a:tbl>
                  <a:tblPr bandRow="1" bandCol="1">
                    <a:tableStyleId>{5C22544A-7EE6-4342-B048-85BDC9FD1C3A}</a:tableStyleId>
                  </a:tblPr>
                  <a:tblGrid>
                    <a:gridCol w="3990311">
                      <a:extLst>
                        <a:ext uri="{9D8B030D-6E8A-4147-A177-3AD203B41FA5}">
                          <a16:colId xmlns:a16="http://schemas.microsoft.com/office/drawing/2014/main" val="152474596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14"/>
                          <a:stretch>
                            <a:fillRect l="-153" t="-1639" r="-305" b="-70655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1511116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14"/>
                          <a:stretch>
                            <a:fillRect l="-153" t="-101639" r="-305" b="-60655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617688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/>
                            <a:t>…</a:t>
                          </a:r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96235520"/>
                      </a:ext>
                    </a:extLst>
                  </a:tr>
                  <a:tr h="389319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14"/>
                          <a:stretch>
                            <a:fillRect l="-153" t="-287500" r="-305" b="-38281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1884690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14"/>
                          <a:stretch>
                            <a:fillRect l="-153" t="-413333" r="-305" b="-308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2957445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/>
                            <a:t>…</a:t>
                          </a:r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5408448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86393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15436156"/>
                      </a:ext>
                    </a:extLst>
                  </a:tr>
                </a:tbl>
              </a:graphicData>
            </a:graphic>
          </p:graphicFrame>
        </mc:Fallback>
      </mc:AlternateContent>
      <p:graphicFrame>
        <p:nvGraphicFramePr>
          <p:cNvPr id="44" name="对象 43">
            <a:extLst>
              <a:ext uri="{FF2B5EF4-FFF2-40B4-BE49-F238E27FC236}">
                <a16:creationId xmlns:a16="http://schemas.microsoft.com/office/drawing/2014/main" id="{31A565F4-B3E6-4723-86EF-2338F8736D5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002202"/>
              </p:ext>
            </p:extLst>
          </p:nvPr>
        </p:nvGraphicFramePr>
        <p:xfrm>
          <a:off x="5289579" y="3246104"/>
          <a:ext cx="806421" cy="645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Equation" r:id="rId15" imgW="190440" imgH="152280" progId="Equation.DSMT4">
                  <p:embed/>
                </p:oleObj>
              </mc:Choice>
              <mc:Fallback>
                <p:oleObj name="Equation" r:id="rId15" imgW="190440" imgH="1522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5289579" y="3246104"/>
                        <a:ext cx="806421" cy="645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对象 44">
            <a:extLst>
              <a:ext uri="{FF2B5EF4-FFF2-40B4-BE49-F238E27FC236}">
                <a16:creationId xmlns:a16="http://schemas.microsoft.com/office/drawing/2014/main" id="{3EE9270F-6E59-47DF-B426-571E82A5DAA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9744231"/>
              </p:ext>
            </p:extLst>
          </p:nvPr>
        </p:nvGraphicFramePr>
        <p:xfrm>
          <a:off x="5142993" y="2868805"/>
          <a:ext cx="1219373" cy="4613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Equation" r:id="rId17" imgW="469800" imgH="177480" progId="Equation.DSMT4">
                  <p:embed/>
                </p:oleObj>
              </mc:Choice>
              <mc:Fallback>
                <p:oleObj name="Equation" r:id="rId17" imgW="46980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5142993" y="2868805"/>
                        <a:ext cx="1219373" cy="4613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57815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3" name="表格 22">
                <a:extLst>
                  <a:ext uri="{FF2B5EF4-FFF2-40B4-BE49-F238E27FC236}">
                    <a16:creationId xmlns:a16="http://schemas.microsoft.com/office/drawing/2014/main" id="{4E2E7A21-6A51-4604-A7F1-2BC566FB78E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21937887"/>
                  </p:ext>
                </p:extLst>
              </p:nvPr>
            </p:nvGraphicFramePr>
            <p:xfrm>
              <a:off x="3215472" y="1688792"/>
              <a:ext cx="2661139" cy="2954280"/>
            </p:xfrm>
            <a:graphic>
              <a:graphicData uri="http://schemas.openxmlformats.org/drawingml/2006/table">
                <a:tbl>
                  <a:tblPr bandRow="1" bandCol="1">
                    <a:tableStyleId>{5C22544A-7EE6-4342-B048-85BDC9FD1C3A}</a:tableStyleId>
                  </a:tblPr>
                  <a:tblGrid>
                    <a:gridCol w="2661139">
                      <a:extLst>
                        <a:ext uri="{9D8B030D-6E8A-4147-A177-3AD203B41FA5}">
                          <a16:colId xmlns:a16="http://schemas.microsoft.com/office/drawing/2014/main" val="1524745961"/>
                        </a:ext>
                      </a:extLst>
                    </a:gridCol>
                  </a:tblGrid>
                  <a:tr h="366423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𝑃𝑎𝑡𝑐h</m:t>
                                    </m:r>
                                  </m:e>
                                  <m:sub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00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15111163"/>
                      </a:ext>
                    </a:extLst>
                  </a:tr>
                  <a:tr h="366423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𝑃𝑎𝑡𝑐h</m:t>
                                    </m:r>
                                  </m:e>
                                  <m:sub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1768840"/>
                      </a:ext>
                    </a:extLst>
                  </a:tr>
                  <a:tr h="36642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/>
                            <a:t>…</a:t>
                          </a:r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96235520"/>
                      </a:ext>
                    </a:extLst>
                  </a:tr>
                  <a:tr h="384681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𝑃𝑎𝑡𝑐h</m:t>
                                    </m:r>
                                  </m:e>
                                  <m:sub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  <m:sSub>
                                      <m:sSubPr>
                                        <m:ctrlPr>
                                          <a:rPr lang="en-US" altLang="zh-CN" sz="18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zh-CN" sz="1800" b="0" i="1" smtClean="0">
                                            <a:latin typeface="Cambria Math" panose="02040503050406030204" pitchFamily="18" charset="0"/>
                                          </a:rPr>
                                          <m:t>h</m:t>
                                        </m:r>
                                      </m:e>
                                      <m:sub>
                                        <m:r>
                                          <a:rPr lang="en-US" altLang="zh-CN" sz="1800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18846904"/>
                      </a:ext>
                    </a:extLst>
                  </a:tr>
                  <a:tr h="366423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𝑃𝑎𝑡𝑐h</m:t>
                                    </m:r>
                                  </m:e>
                                  <m:sub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29574453"/>
                      </a:ext>
                    </a:extLst>
                  </a:tr>
                  <a:tr h="36642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/>
                            <a:t>…</a:t>
                          </a:r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54084480"/>
                      </a:ext>
                    </a:extLst>
                  </a:tr>
                  <a:tr h="366423">
                    <a:tc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863930"/>
                      </a:ext>
                    </a:extLst>
                  </a:tr>
                  <a:tr h="366423">
                    <a:tc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15436156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3" name="表格 22">
                <a:extLst>
                  <a:ext uri="{FF2B5EF4-FFF2-40B4-BE49-F238E27FC236}">
                    <a16:creationId xmlns:a16="http://schemas.microsoft.com/office/drawing/2014/main" id="{4E2E7A21-6A51-4604-A7F1-2BC566FB78E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21937887"/>
                  </p:ext>
                </p:extLst>
              </p:nvPr>
            </p:nvGraphicFramePr>
            <p:xfrm>
              <a:off x="3215472" y="1688792"/>
              <a:ext cx="2661139" cy="2954280"/>
            </p:xfrm>
            <a:graphic>
              <a:graphicData uri="http://schemas.openxmlformats.org/drawingml/2006/table">
                <a:tbl>
                  <a:tblPr bandRow="1" bandCol="1">
                    <a:tableStyleId>{5C22544A-7EE6-4342-B048-85BDC9FD1C3A}</a:tableStyleId>
                  </a:tblPr>
                  <a:tblGrid>
                    <a:gridCol w="2661139">
                      <a:extLst>
                        <a:ext uri="{9D8B030D-6E8A-4147-A177-3AD203B41FA5}">
                          <a16:colId xmlns:a16="http://schemas.microsoft.com/office/drawing/2014/main" val="1524745961"/>
                        </a:ext>
                      </a:extLst>
                    </a:gridCol>
                  </a:tblGrid>
                  <a:tr h="366423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3"/>
                          <a:stretch>
                            <a:fillRect l="-228" t="-3333" r="-457" b="-711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15111163"/>
                      </a:ext>
                    </a:extLst>
                  </a:tr>
                  <a:tr h="366423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3"/>
                          <a:stretch>
                            <a:fillRect l="-228" t="-103333" r="-457" b="-611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61768840"/>
                      </a:ext>
                    </a:extLst>
                  </a:tr>
                  <a:tr h="36642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/>
                            <a:t>…</a:t>
                          </a:r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96235520"/>
                      </a:ext>
                    </a:extLst>
                  </a:tr>
                  <a:tr h="389319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3"/>
                          <a:stretch>
                            <a:fillRect l="-228" t="-284375" r="-457" b="-37968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18846904"/>
                      </a:ext>
                    </a:extLst>
                  </a:tr>
                  <a:tr h="366423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3"/>
                          <a:stretch>
                            <a:fillRect l="-228" t="-403279" r="-457" b="-29836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29574453"/>
                      </a:ext>
                    </a:extLst>
                  </a:tr>
                  <a:tr h="36642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/>
                            <a:t>…</a:t>
                          </a:r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54084480"/>
                      </a:ext>
                    </a:extLst>
                  </a:tr>
                  <a:tr h="366423">
                    <a:tc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863930"/>
                      </a:ext>
                    </a:extLst>
                  </a:tr>
                  <a:tr h="366423">
                    <a:tc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15436156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4" name="表格 23">
                <a:extLst>
                  <a:ext uri="{FF2B5EF4-FFF2-40B4-BE49-F238E27FC236}">
                    <a16:creationId xmlns:a16="http://schemas.microsoft.com/office/drawing/2014/main" id="{635D4C32-78DD-4338-B95C-929C7A26893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92514531"/>
                  </p:ext>
                </p:extLst>
              </p:nvPr>
            </p:nvGraphicFramePr>
            <p:xfrm>
              <a:off x="6392426" y="1693433"/>
              <a:ext cx="2661139" cy="2949639"/>
            </p:xfrm>
            <a:graphic>
              <a:graphicData uri="http://schemas.openxmlformats.org/drawingml/2006/table">
                <a:tbl>
                  <a:tblPr bandRow="1" bandCol="1">
                    <a:tableStyleId>{5C22544A-7EE6-4342-B048-85BDC9FD1C3A}</a:tableStyleId>
                  </a:tblPr>
                  <a:tblGrid>
                    <a:gridCol w="2661139">
                      <a:extLst>
                        <a:ext uri="{9D8B030D-6E8A-4147-A177-3AD203B41FA5}">
                          <a16:colId xmlns:a16="http://schemas.microsoft.com/office/drawing/2014/main" val="1524745961"/>
                        </a:ext>
                      </a:extLst>
                    </a:gridCol>
                  </a:tblGrid>
                  <a:tr h="306035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𝑊𝑒𝑖𝑔h𝑡</m:t>
                                    </m:r>
                                  </m:e>
                                  <m:sub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00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15111163"/>
                      </a:ext>
                    </a:extLst>
                  </a:tr>
                  <a:tr h="306035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𝑊𝑒𝑖𝑔h𝑡</m:t>
                                    </m:r>
                                  </m:e>
                                  <m:sub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1768840"/>
                      </a:ext>
                    </a:extLst>
                  </a:tr>
                  <a:tr h="30603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/>
                            <a:t>…</a:t>
                          </a:r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96235520"/>
                      </a:ext>
                    </a:extLst>
                  </a:tr>
                  <a:tr h="325747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𝑊𝑒𝑖𝑔h𝑡</m:t>
                                    </m:r>
                                  </m:e>
                                  <m:sub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  <m:sSub>
                                      <m:sSubPr>
                                        <m:ctrlPr>
                                          <a:rPr lang="en-US" altLang="zh-CN" sz="18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zh-CN" sz="1800" b="0" i="1" smtClean="0">
                                            <a:latin typeface="Cambria Math" panose="02040503050406030204" pitchFamily="18" charset="0"/>
                                          </a:rPr>
                                          <m:t>h</m:t>
                                        </m:r>
                                      </m:e>
                                      <m:sub>
                                        <m:r>
                                          <a:rPr lang="en-US" altLang="zh-CN" sz="1800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18846904"/>
                      </a:ext>
                    </a:extLst>
                  </a:tr>
                  <a:tr h="306035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𝑊𝑒𝑖𝑔h𝑡</m:t>
                                    </m:r>
                                  </m:e>
                                  <m:sub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29574453"/>
                      </a:ext>
                    </a:extLst>
                  </a:tr>
                  <a:tr h="30603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/>
                            <a:t>…</a:t>
                          </a:r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54084480"/>
                      </a:ext>
                    </a:extLst>
                  </a:tr>
                  <a:tr h="306035">
                    <a:tc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863930"/>
                      </a:ext>
                    </a:extLst>
                  </a:tr>
                  <a:tr h="306035">
                    <a:tc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15436156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4" name="表格 23">
                <a:extLst>
                  <a:ext uri="{FF2B5EF4-FFF2-40B4-BE49-F238E27FC236}">
                    <a16:creationId xmlns:a16="http://schemas.microsoft.com/office/drawing/2014/main" id="{635D4C32-78DD-4338-B95C-929C7A26893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92514531"/>
                  </p:ext>
                </p:extLst>
              </p:nvPr>
            </p:nvGraphicFramePr>
            <p:xfrm>
              <a:off x="6392426" y="1693433"/>
              <a:ext cx="2661139" cy="2949639"/>
            </p:xfrm>
            <a:graphic>
              <a:graphicData uri="http://schemas.openxmlformats.org/drawingml/2006/table">
                <a:tbl>
                  <a:tblPr bandRow="1" bandCol="1">
                    <a:tableStyleId>{5C22544A-7EE6-4342-B048-85BDC9FD1C3A}</a:tableStyleId>
                  </a:tblPr>
                  <a:tblGrid>
                    <a:gridCol w="2661139">
                      <a:extLst>
                        <a:ext uri="{9D8B030D-6E8A-4147-A177-3AD203B41FA5}">
                          <a16:colId xmlns:a16="http://schemas.microsoft.com/office/drawing/2014/main" val="1524745961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4"/>
                          <a:stretch>
                            <a:fillRect l="-228" t="-1667" r="-457" b="-711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15111163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4"/>
                          <a:stretch>
                            <a:fillRect l="-228" t="-101667" r="-457" b="-611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61768840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/>
                            <a:t>…</a:t>
                          </a:r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96235520"/>
                      </a:ext>
                    </a:extLst>
                  </a:tr>
                  <a:tr h="389319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4"/>
                          <a:stretch>
                            <a:fillRect l="-228" t="-282813" r="-457" b="-37968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18846904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4"/>
                          <a:stretch>
                            <a:fillRect l="-228" t="-401639" r="-457" b="-29836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29574453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/>
                            <a:t>…</a:t>
                          </a:r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54084480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863930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15436156"/>
                      </a:ext>
                    </a:extLst>
                  </a:tr>
                </a:tbl>
              </a:graphicData>
            </a:graphic>
          </p:graphicFrame>
        </mc:Fallback>
      </mc:AlternateContent>
      <p:graphicFrame>
        <p:nvGraphicFramePr>
          <p:cNvPr id="3" name="对象 2">
            <a:extLst>
              <a:ext uri="{FF2B5EF4-FFF2-40B4-BE49-F238E27FC236}">
                <a16:creationId xmlns:a16="http://schemas.microsoft.com/office/drawing/2014/main" id="{D0EF8C9B-C933-4F2D-89E6-0B3A085E18C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7567264"/>
              </p:ext>
            </p:extLst>
          </p:nvPr>
        </p:nvGraphicFramePr>
        <p:xfrm>
          <a:off x="9569380" y="3047616"/>
          <a:ext cx="462852" cy="420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" name="Equation" r:id="rId5" imgW="139680" imgH="126720" progId="Equation.DSMT4">
                  <p:embed/>
                </p:oleObj>
              </mc:Choice>
              <mc:Fallback>
                <p:oleObj name="Equation" r:id="rId5" imgW="139680" imgH="1267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569380" y="3047616"/>
                        <a:ext cx="462852" cy="420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对象 25">
            <a:extLst>
              <a:ext uri="{FF2B5EF4-FFF2-40B4-BE49-F238E27FC236}">
                <a16:creationId xmlns:a16="http://schemas.microsoft.com/office/drawing/2014/main" id="{198A5D19-88FA-4402-9204-8CBBF7C714E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3057311"/>
              </p:ext>
            </p:extLst>
          </p:nvPr>
        </p:nvGraphicFramePr>
        <p:xfrm>
          <a:off x="5876611" y="2883137"/>
          <a:ext cx="547687" cy="588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" name="Equation" r:id="rId7" imgW="164880" imgH="177480" progId="Equation.DSMT4">
                  <p:embed/>
                </p:oleObj>
              </mc:Choice>
              <mc:Fallback>
                <p:oleObj name="Equation" r:id="rId7" imgW="164880" imgH="177480" progId="Equation.DSMT4">
                  <p:embed/>
                  <p:pic>
                    <p:nvPicPr>
                      <p:cNvPr id="3" name="对象 2">
                        <a:extLst>
                          <a:ext uri="{FF2B5EF4-FFF2-40B4-BE49-F238E27FC236}">
                            <a16:creationId xmlns:a16="http://schemas.microsoft.com/office/drawing/2014/main" id="{D0EF8C9B-C933-4F2D-89E6-0B3A085E18C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876611" y="2883137"/>
                        <a:ext cx="547687" cy="588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表格 26">
            <a:extLst>
              <a:ext uri="{FF2B5EF4-FFF2-40B4-BE49-F238E27FC236}">
                <a16:creationId xmlns:a16="http://schemas.microsoft.com/office/drawing/2014/main" id="{15A3EF9C-FA7D-4198-B4E4-26E05D9F24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5865470"/>
              </p:ext>
            </p:extLst>
          </p:nvPr>
        </p:nvGraphicFramePr>
        <p:xfrm>
          <a:off x="10361525" y="1700478"/>
          <a:ext cx="339969" cy="2949642"/>
        </p:xfrm>
        <a:graphic>
          <a:graphicData uri="http://schemas.openxmlformats.org/drawingml/2006/table">
            <a:tbl>
              <a:tblPr bandRow="1" bandCol="1">
                <a:tableStyleId>{5C22544A-7EE6-4342-B048-85BDC9FD1C3A}</a:tableStyleId>
              </a:tblPr>
              <a:tblGrid>
                <a:gridCol w="339969">
                  <a:extLst>
                    <a:ext uri="{9D8B030D-6E8A-4147-A177-3AD203B41FA5}">
                      <a16:colId xmlns:a16="http://schemas.microsoft.com/office/drawing/2014/main" val="1524745961"/>
                    </a:ext>
                  </a:extLst>
                </a:gridCol>
              </a:tblGrid>
              <a:tr h="366423"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5111163"/>
                  </a:ext>
                </a:extLst>
              </a:tr>
              <a:tr h="366423"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1768840"/>
                  </a:ext>
                </a:extLst>
              </a:tr>
              <a:tr h="366423"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6235520"/>
                  </a:ext>
                </a:extLst>
              </a:tr>
              <a:tr h="384681"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8846904"/>
                  </a:ext>
                </a:extLst>
              </a:tr>
              <a:tr h="366423"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574453"/>
                  </a:ext>
                </a:extLst>
              </a:tr>
              <a:tr h="366423"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4084480"/>
                  </a:ext>
                </a:extLst>
              </a:tr>
              <a:tr h="366423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863930"/>
                  </a:ext>
                </a:extLst>
              </a:tr>
              <a:tr h="366423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5436156"/>
                  </a:ext>
                </a:extLst>
              </a:tr>
            </a:tbl>
          </a:graphicData>
        </a:graphic>
      </p:graphicFrame>
      <p:graphicFrame>
        <p:nvGraphicFramePr>
          <p:cNvPr id="4" name="对象 3">
            <a:extLst>
              <a:ext uri="{FF2B5EF4-FFF2-40B4-BE49-F238E27FC236}">
                <a16:creationId xmlns:a16="http://schemas.microsoft.com/office/drawing/2014/main" id="{158AA7EC-2610-4CC9-A3BD-781137976FB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8307491"/>
              </p:ext>
            </p:extLst>
          </p:nvPr>
        </p:nvGraphicFramePr>
        <p:xfrm>
          <a:off x="2007368" y="3047616"/>
          <a:ext cx="692289" cy="3172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" name="Equation" r:id="rId9" imgW="304560" imgH="139680" progId="Equation.DSMT4">
                  <p:embed/>
                </p:oleObj>
              </mc:Choice>
              <mc:Fallback>
                <p:oleObj name="Equation" r:id="rId9" imgW="304560" imgH="1396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007368" y="3047616"/>
                        <a:ext cx="692289" cy="3172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对象 30">
            <a:extLst>
              <a:ext uri="{FF2B5EF4-FFF2-40B4-BE49-F238E27FC236}">
                <a16:creationId xmlns:a16="http://schemas.microsoft.com/office/drawing/2014/main" id="{BF06ED0B-291F-422D-8A1E-128CFB38459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7240129"/>
              </p:ext>
            </p:extLst>
          </p:nvPr>
        </p:nvGraphicFramePr>
        <p:xfrm>
          <a:off x="2674414" y="3003859"/>
          <a:ext cx="230187" cy="404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" name="Equation" r:id="rId11" imgW="101520" imgH="177480" progId="Equation.DSMT4">
                  <p:embed/>
                </p:oleObj>
              </mc:Choice>
              <mc:Fallback>
                <p:oleObj name="Equation" r:id="rId11" imgW="101520" imgH="177480" progId="Equation.DSMT4">
                  <p:embed/>
                  <p:pic>
                    <p:nvPicPr>
                      <p:cNvPr id="4" name="对象 3">
                        <a:extLst>
                          <a:ext uri="{FF2B5EF4-FFF2-40B4-BE49-F238E27FC236}">
                            <a16:creationId xmlns:a16="http://schemas.microsoft.com/office/drawing/2014/main" id="{158AA7EC-2610-4CC9-A3BD-781137976FB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674414" y="3003859"/>
                        <a:ext cx="230187" cy="4048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对象 35">
            <a:extLst>
              <a:ext uri="{FF2B5EF4-FFF2-40B4-BE49-F238E27FC236}">
                <a16:creationId xmlns:a16="http://schemas.microsoft.com/office/drawing/2014/main" id="{8C1C072B-822F-44A9-BA6A-AC14FC8E5CD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4356712"/>
              </p:ext>
            </p:extLst>
          </p:nvPr>
        </p:nvGraphicFramePr>
        <p:xfrm>
          <a:off x="9196378" y="2958605"/>
          <a:ext cx="230188" cy="433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" name="Equation" r:id="rId13" imgW="101520" imgH="190440" progId="Equation.DSMT4">
                  <p:embed/>
                </p:oleObj>
              </mc:Choice>
              <mc:Fallback>
                <p:oleObj name="Equation" r:id="rId13" imgW="101520" imgH="190440" progId="Equation.DSMT4">
                  <p:embed/>
                  <p:pic>
                    <p:nvPicPr>
                      <p:cNvPr id="31" name="对象 30">
                        <a:extLst>
                          <a:ext uri="{FF2B5EF4-FFF2-40B4-BE49-F238E27FC236}">
                            <a16:creationId xmlns:a16="http://schemas.microsoft.com/office/drawing/2014/main" id="{BF06ED0B-291F-422D-8A1E-128CFB38459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9196378" y="2958605"/>
                        <a:ext cx="230188" cy="433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933523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表格 3">
                <a:extLst>
                  <a:ext uri="{FF2B5EF4-FFF2-40B4-BE49-F238E27FC236}">
                    <a16:creationId xmlns:a16="http://schemas.microsoft.com/office/drawing/2014/main" id="{E95F8002-1B94-430A-A0F6-A75EDEBA82B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76187816"/>
                  </p:ext>
                </p:extLst>
              </p:nvPr>
            </p:nvGraphicFramePr>
            <p:xfrm>
              <a:off x="2202263" y="1703481"/>
              <a:ext cx="2661139" cy="2949639"/>
            </p:xfrm>
            <a:graphic>
              <a:graphicData uri="http://schemas.openxmlformats.org/drawingml/2006/table">
                <a:tbl>
                  <a:tblPr bandRow="1" bandCol="1">
                    <a:tableStyleId>{5C22544A-7EE6-4342-B048-85BDC9FD1C3A}</a:tableStyleId>
                  </a:tblPr>
                  <a:tblGrid>
                    <a:gridCol w="2661139">
                      <a:extLst>
                        <a:ext uri="{9D8B030D-6E8A-4147-A177-3AD203B41FA5}">
                          <a16:colId xmlns:a16="http://schemas.microsoft.com/office/drawing/2014/main" val="1524745961"/>
                        </a:ext>
                      </a:extLst>
                    </a:gridCol>
                  </a:tblGrid>
                  <a:tr h="306035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𝑊𝑒𝑖𝑔h𝑡</m:t>
                                    </m:r>
                                  </m:e>
                                  <m:sub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00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15111163"/>
                      </a:ext>
                    </a:extLst>
                  </a:tr>
                  <a:tr h="306035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𝑊𝑒𝑖𝑔h𝑡</m:t>
                                    </m:r>
                                  </m:e>
                                  <m:sub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1768840"/>
                      </a:ext>
                    </a:extLst>
                  </a:tr>
                  <a:tr h="30603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/>
                            <a:t>…</a:t>
                          </a:r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96235520"/>
                      </a:ext>
                    </a:extLst>
                  </a:tr>
                  <a:tr h="325747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𝑊𝑒𝑖𝑔h𝑡</m:t>
                                    </m:r>
                                  </m:e>
                                  <m:sub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  <m:sSub>
                                      <m:sSubPr>
                                        <m:ctrlPr>
                                          <a:rPr lang="en-US" altLang="zh-CN" sz="18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zh-CN" sz="1800" b="0" i="1" smtClean="0">
                                            <a:latin typeface="Cambria Math" panose="02040503050406030204" pitchFamily="18" charset="0"/>
                                          </a:rPr>
                                          <m:t>h</m:t>
                                        </m:r>
                                      </m:e>
                                      <m:sub>
                                        <m:r>
                                          <a:rPr lang="en-US" altLang="zh-CN" sz="1800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18846904"/>
                      </a:ext>
                    </a:extLst>
                  </a:tr>
                  <a:tr h="306035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𝑊𝑒𝑖𝑔h𝑡</m:t>
                                    </m:r>
                                  </m:e>
                                  <m:sub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29574453"/>
                      </a:ext>
                    </a:extLst>
                  </a:tr>
                  <a:tr h="30603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/>
                            <a:t>…</a:t>
                          </a:r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54084480"/>
                      </a:ext>
                    </a:extLst>
                  </a:tr>
                  <a:tr h="306035">
                    <a:tc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863930"/>
                      </a:ext>
                    </a:extLst>
                  </a:tr>
                  <a:tr h="306035">
                    <a:tc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15436156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4" name="表格 3">
                <a:extLst>
                  <a:ext uri="{FF2B5EF4-FFF2-40B4-BE49-F238E27FC236}">
                    <a16:creationId xmlns:a16="http://schemas.microsoft.com/office/drawing/2014/main" id="{E95F8002-1B94-430A-A0F6-A75EDEBA82B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76187816"/>
                  </p:ext>
                </p:extLst>
              </p:nvPr>
            </p:nvGraphicFramePr>
            <p:xfrm>
              <a:off x="2202263" y="1703481"/>
              <a:ext cx="2661139" cy="2949639"/>
            </p:xfrm>
            <a:graphic>
              <a:graphicData uri="http://schemas.openxmlformats.org/drawingml/2006/table">
                <a:tbl>
                  <a:tblPr bandRow="1" bandCol="1">
                    <a:tableStyleId>{5C22544A-7EE6-4342-B048-85BDC9FD1C3A}</a:tableStyleId>
                  </a:tblPr>
                  <a:tblGrid>
                    <a:gridCol w="2661139">
                      <a:extLst>
                        <a:ext uri="{9D8B030D-6E8A-4147-A177-3AD203B41FA5}">
                          <a16:colId xmlns:a16="http://schemas.microsoft.com/office/drawing/2014/main" val="1524745961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3"/>
                          <a:stretch>
                            <a:fillRect l="-229" t="-1667" r="-458" b="-711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15111163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3"/>
                          <a:stretch>
                            <a:fillRect l="-229" t="-101667" r="-458" b="-611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61768840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/>
                            <a:t>…</a:t>
                          </a:r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96235520"/>
                      </a:ext>
                    </a:extLst>
                  </a:tr>
                  <a:tr h="389319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3"/>
                          <a:stretch>
                            <a:fillRect l="-229" t="-282813" r="-458" b="-37968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18846904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3"/>
                          <a:stretch>
                            <a:fillRect l="-229" t="-401639" r="-458" b="-29836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29574453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/>
                            <a:t>…</a:t>
                          </a:r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54084480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863930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15436156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表格 4">
                <a:extLst>
                  <a:ext uri="{FF2B5EF4-FFF2-40B4-BE49-F238E27FC236}">
                    <a16:creationId xmlns:a16="http://schemas.microsoft.com/office/drawing/2014/main" id="{DCB34705-31A3-461B-9C9B-8EE6ED2495E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75635900"/>
                  </p:ext>
                </p:extLst>
              </p:nvPr>
            </p:nvGraphicFramePr>
            <p:xfrm>
              <a:off x="1982874" y="1954180"/>
              <a:ext cx="2661139" cy="2949639"/>
            </p:xfrm>
            <a:graphic>
              <a:graphicData uri="http://schemas.openxmlformats.org/drawingml/2006/table">
                <a:tbl>
                  <a:tblPr bandRow="1" bandCol="1">
                    <a:tableStyleId>{5C22544A-7EE6-4342-B048-85BDC9FD1C3A}</a:tableStyleId>
                  </a:tblPr>
                  <a:tblGrid>
                    <a:gridCol w="2661139">
                      <a:extLst>
                        <a:ext uri="{9D8B030D-6E8A-4147-A177-3AD203B41FA5}">
                          <a16:colId xmlns:a16="http://schemas.microsoft.com/office/drawing/2014/main" val="1524745961"/>
                        </a:ext>
                      </a:extLst>
                    </a:gridCol>
                  </a:tblGrid>
                  <a:tr h="306035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𝑊𝑒𝑖𝑔h𝑡</m:t>
                                    </m:r>
                                  </m:e>
                                  <m:sub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00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15111163"/>
                      </a:ext>
                    </a:extLst>
                  </a:tr>
                  <a:tr h="306035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𝑊𝑒𝑖𝑔h𝑡</m:t>
                                    </m:r>
                                  </m:e>
                                  <m:sub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1768840"/>
                      </a:ext>
                    </a:extLst>
                  </a:tr>
                  <a:tr h="30603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/>
                            <a:t>…</a:t>
                          </a:r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96235520"/>
                      </a:ext>
                    </a:extLst>
                  </a:tr>
                  <a:tr h="325747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𝑊𝑒𝑖𝑔h𝑡</m:t>
                                    </m:r>
                                  </m:e>
                                  <m:sub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  <m:sSub>
                                      <m:sSubPr>
                                        <m:ctrlPr>
                                          <a:rPr lang="en-US" altLang="zh-CN" sz="18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zh-CN" sz="1800" b="0" i="1" smtClean="0">
                                            <a:latin typeface="Cambria Math" panose="02040503050406030204" pitchFamily="18" charset="0"/>
                                          </a:rPr>
                                          <m:t>h</m:t>
                                        </m:r>
                                      </m:e>
                                      <m:sub>
                                        <m:r>
                                          <a:rPr lang="en-US" altLang="zh-CN" sz="1800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18846904"/>
                      </a:ext>
                    </a:extLst>
                  </a:tr>
                  <a:tr h="306035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𝑊𝑒𝑖𝑔h𝑡</m:t>
                                    </m:r>
                                  </m:e>
                                  <m:sub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29574453"/>
                      </a:ext>
                    </a:extLst>
                  </a:tr>
                  <a:tr h="30603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/>
                            <a:t>…</a:t>
                          </a:r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54084480"/>
                      </a:ext>
                    </a:extLst>
                  </a:tr>
                  <a:tr h="306035">
                    <a:tc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863930"/>
                      </a:ext>
                    </a:extLst>
                  </a:tr>
                  <a:tr h="306035">
                    <a:tc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15436156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表格 4">
                <a:extLst>
                  <a:ext uri="{FF2B5EF4-FFF2-40B4-BE49-F238E27FC236}">
                    <a16:creationId xmlns:a16="http://schemas.microsoft.com/office/drawing/2014/main" id="{DCB34705-31A3-461B-9C9B-8EE6ED2495E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75635900"/>
                  </p:ext>
                </p:extLst>
              </p:nvPr>
            </p:nvGraphicFramePr>
            <p:xfrm>
              <a:off x="1982874" y="1954180"/>
              <a:ext cx="2661139" cy="2949639"/>
            </p:xfrm>
            <a:graphic>
              <a:graphicData uri="http://schemas.openxmlformats.org/drawingml/2006/table">
                <a:tbl>
                  <a:tblPr bandRow="1" bandCol="1">
                    <a:tableStyleId>{5C22544A-7EE6-4342-B048-85BDC9FD1C3A}</a:tableStyleId>
                  </a:tblPr>
                  <a:tblGrid>
                    <a:gridCol w="2661139">
                      <a:extLst>
                        <a:ext uri="{9D8B030D-6E8A-4147-A177-3AD203B41FA5}">
                          <a16:colId xmlns:a16="http://schemas.microsoft.com/office/drawing/2014/main" val="1524745961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4"/>
                          <a:stretch>
                            <a:fillRect l="-229" t="-1667" r="-458" b="-711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15111163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4"/>
                          <a:stretch>
                            <a:fillRect l="-229" t="-101667" r="-458" b="-611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61768840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/>
                            <a:t>…</a:t>
                          </a:r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96235520"/>
                      </a:ext>
                    </a:extLst>
                  </a:tr>
                  <a:tr h="389319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4"/>
                          <a:stretch>
                            <a:fillRect l="-229" t="-282813" r="-458" b="-37968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18846904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4"/>
                          <a:stretch>
                            <a:fillRect l="-229" t="-401639" r="-458" b="-29836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29574453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/>
                            <a:t>…</a:t>
                          </a:r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54084480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863930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15436156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表格 5">
                <a:extLst>
                  <a:ext uri="{FF2B5EF4-FFF2-40B4-BE49-F238E27FC236}">
                    <a16:creationId xmlns:a16="http://schemas.microsoft.com/office/drawing/2014/main" id="{E1626D86-6E5C-4ACA-AAF0-E6E21581C58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08930104"/>
                  </p:ext>
                </p:extLst>
              </p:nvPr>
            </p:nvGraphicFramePr>
            <p:xfrm>
              <a:off x="1763485" y="2204879"/>
              <a:ext cx="2661139" cy="2949639"/>
            </p:xfrm>
            <a:graphic>
              <a:graphicData uri="http://schemas.openxmlformats.org/drawingml/2006/table">
                <a:tbl>
                  <a:tblPr bandRow="1" bandCol="1">
                    <a:tableStyleId>{5C22544A-7EE6-4342-B048-85BDC9FD1C3A}</a:tableStyleId>
                  </a:tblPr>
                  <a:tblGrid>
                    <a:gridCol w="2661139">
                      <a:extLst>
                        <a:ext uri="{9D8B030D-6E8A-4147-A177-3AD203B41FA5}">
                          <a16:colId xmlns:a16="http://schemas.microsoft.com/office/drawing/2014/main" val="1524745961"/>
                        </a:ext>
                      </a:extLst>
                    </a:gridCol>
                  </a:tblGrid>
                  <a:tr h="306035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𝑊𝑒𝑖𝑔h𝑡</m:t>
                                    </m:r>
                                  </m:e>
                                  <m:sub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00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15111163"/>
                      </a:ext>
                    </a:extLst>
                  </a:tr>
                  <a:tr h="306035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𝑊𝑒𝑖𝑔h𝑡</m:t>
                                    </m:r>
                                  </m:e>
                                  <m:sub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1768840"/>
                      </a:ext>
                    </a:extLst>
                  </a:tr>
                  <a:tr h="30603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/>
                            <a:t>…</a:t>
                          </a:r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96235520"/>
                      </a:ext>
                    </a:extLst>
                  </a:tr>
                  <a:tr h="325747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𝑊𝑒𝑖𝑔h𝑡</m:t>
                                    </m:r>
                                  </m:e>
                                  <m:sub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  <m:sSub>
                                      <m:sSubPr>
                                        <m:ctrlPr>
                                          <a:rPr lang="en-US" altLang="zh-CN" sz="18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zh-CN" sz="1800" b="0" i="1" smtClean="0">
                                            <a:latin typeface="Cambria Math" panose="02040503050406030204" pitchFamily="18" charset="0"/>
                                          </a:rPr>
                                          <m:t>h</m:t>
                                        </m:r>
                                      </m:e>
                                      <m:sub>
                                        <m:r>
                                          <a:rPr lang="en-US" altLang="zh-CN" sz="1800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18846904"/>
                      </a:ext>
                    </a:extLst>
                  </a:tr>
                  <a:tr h="306035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𝑊𝑒𝑖𝑔h𝑡</m:t>
                                    </m:r>
                                  </m:e>
                                  <m:sub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US" altLang="zh-CN" sz="18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29574453"/>
                      </a:ext>
                    </a:extLst>
                  </a:tr>
                  <a:tr h="30603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/>
                            <a:t>…</a:t>
                          </a:r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54084480"/>
                      </a:ext>
                    </a:extLst>
                  </a:tr>
                  <a:tr h="306035">
                    <a:tc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863930"/>
                      </a:ext>
                    </a:extLst>
                  </a:tr>
                  <a:tr h="306035">
                    <a:tc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15436156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表格 5">
                <a:extLst>
                  <a:ext uri="{FF2B5EF4-FFF2-40B4-BE49-F238E27FC236}">
                    <a16:creationId xmlns:a16="http://schemas.microsoft.com/office/drawing/2014/main" id="{E1626D86-6E5C-4ACA-AAF0-E6E21581C58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08930104"/>
                  </p:ext>
                </p:extLst>
              </p:nvPr>
            </p:nvGraphicFramePr>
            <p:xfrm>
              <a:off x="1763485" y="2204879"/>
              <a:ext cx="2661139" cy="2949639"/>
            </p:xfrm>
            <a:graphic>
              <a:graphicData uri="http://schemas.openxmlformats.org/drawingml/2006/table">
                <a:tbl>
                  <a:tblPr bandRow="1" bandCol="1">
                    <a:tableStyleId>{5C22544A-7EE6-4342-B048-85BDC9FD1C3A}</a:tableStyleId>
                  </a:tblPr>
                  <a:tblGrid>
                    <a:gridCol w="2661139">
                      <a:extLst>
                        <a:ext uri="{9D8B030D-6E8A-4147-A177-3AD203B41FA5}">
                          <a16:colId xmlns:a16="http://schemas.microsoft.com/office/drawing/2014/main" val="1524745961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5"/>
                          <a:stretch>
                            <a:fillRect l="-229" t="-1667" r="-458" b="-711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15111163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5"/>
                          <a:stretch>
                            <a:fillRect l="-229" t="-101667" r="-458" b="-611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61768840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/>
                            <a:t>…</a:t>
                          </a:r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96235520"/>
                      </a:ext>
                    </a:extLst>
                  </a:tr>
                  <a:tr h="389319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5"/>
                          <a:stretch>
                            <a:fillRect l="-229" t="-282813" r="-458" b="-37968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18846904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5"/>
                          <a:stretch>
                            <a:fillRect l="-229" t="-401639" r="-458" b="-29836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29574453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/>
                            <a:t>…</a:t>
                          </a:r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54084480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863930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15436156"/>
                      </a:ext>
                    </a:extLst>
                  </a:tr>
                </a:tbl>
              </a:graphicData>
            </a:graphic>
          </p:graphicFrame>
        </mc:Fallback>
      </mc:AlternateContent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1B6ABEA8-AE37-4C53-B57A-D7FD907CE335}"/>
              </a:ext>
            </a:extLst>
          </p:cNvPr>
          <p:cNvCxnSpPr>
            <a:cxnSpLocks/>
          </p:cNvCxnSpPr>
          <p:nvPr/>
        </p:nvCxnSpPr>
        <p:spPr>
          <a:xfrm flipH="1">
            <a:off x="4424624" y="1703481"/>
            <a:ext cx="438778" cy="5013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9FE9AB96-C9C5-4161-B06E-BD6AAF686D6F}"/>
              </a:ext>
            </a:extLst>
          </p:cNvPr>
          <p:cNvCxnSpPr>
            <a:cxnSpLocks/>
          </p:cNvCxnSpPr>
          <p:nvPr/>
        </p:nvCxnSpPr>
        <p:spPr>
          <a:xfrm flipH="1">
            <a:off x="1763485" y="1703481"/>
            <a:ext cx="438778" cy="5013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B29EBBE8-68C7-4993-81B1-6E8B50B142F7}"/>
              </a:ext>
            </a:extLst>
          </p:cNvPr>
          <p:cNvCxnSpPr>
            <a:cxnSpLocks/>
          </p:cNvCxnSpPr>
          <p:nvPr/>
        </p:nvCxnSpPr>
        <p:spPr>
          <a:xfrm flipH="1">
            <a:off x="4424624" y="4653120"/>
            <a:ext cx="438778" cy="5013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左大括号 14">
            <a:extLst>
              <a:ext uri="{FF2B5EF4-FFF2-40B4-BE49-F238E27FC236}">
                <a16:creationId xmlns:a16="http://schemas.microsoft.com/office/drawing/2014/main" id="{ACD57989-A5D2-49CC-8E84-9D902A7D350B}"/>
              </a:ext>
            </a:extLst>
          </p:cNvPr>
          <p:cNvSpPr/>
          <p:nvPr/>
        </p:nvSpPr>
        <p:spPr>
          <a:xfrm rot="2476277">
            <a:off x="1748832" y="1487455"/>
            <a:ext cx="164592" cy="68275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16" name="对象 15">
            <a:extLst>
              <a:ext uri="{FF2B5EF4-FFF2-40B4-BE49-F238E27FC236}">
                <a16:creationId xmlns:a16="http://schemas.microsoft.com/office/drawing/2014/main" id="{2148489D-1BB0-4155-A899-FA6A7A7B660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9936353"/>
              </p:ext>
            </p:extLst>
          </p:nvPr>
        </p:nvGraphicFramePr>
        <p:xfrm>
          <a:off x="1374670" y="1319114"/>
          <a:ext cx="388815" cy="5832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Equation" r:id="rId6" imgW="152280" imgH="228600" progId="Equation.DSMT4">
                  <p:embed/>
                </p:oleObj>
              </mc:Choice>
              <mc:Fallback>
                <p:oleObj name="Equation" r:id="rId6" imgW="15228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374670" y="1319114"/>
                        <a:ext cx="388815" cy="5832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" name="图片 16">
            <a:extLst>
              <a:ext uri="{FF2B5EF4-FFF2-40B4-BE49-F238E27FC236}">
                <a16:creationId xmlns:a16="http://schemas.microsoft.com/office/drawing/2014/main" id="{95B60A58-02CC-49EB-BF97-BD8C02FA730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6200000">
            <a:off x="6235387" y="1703481"/>
            <a:ext cx="3499407" cy="3853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9596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8" name="立方体 17">
                <a:extLst>
                  <a:ext uri="{FF2B5EF4-FFF2-40B4-BE49-F238E27FC236}">
                    <a16:creationId xmlns:a16="http://schemas.microsoft.com/office/drawing/2014/main" id="{10FC5517-3335-4071-AF74-AB6D1049BDA8}"/>
                  </a:ext>
                </a:extLst>
              </p:cNvPr>
              <p:cNvSpPr/>
              <p:nvPr/>
            </p:nvSpPr>
            <p:spPr>
              <a:xfrm rot="16200000">
                <a:off x="351692" y="3818377"/>
                <a:ext cx="1125415" cy="1125415"/>
              </a:xfrm>
              <a:prstGeom prst="cub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altLang="zh-CN" smtClean="0"/>
                        <m:t>…</m:t>
                      </m:r>
                    </m:oMath>
                  </m:oMathPara>
                </a14:m>
                <a:endParaRPr lang="zh-CN" altLang="en-US"/>
              </a:p>
            </p:txBody>
          </p:sp>
        </mc:Choice>
        <mc:Fallback>
          <p:sp>
            <p:nvSpPr>
              <p:cNvPr id="18" name="立方体 17">
                <a:extLst>
                  <a:ext uri="{FF2B5EF4-FFF2-40B4-BE49-F238E27FC236}">
                    <a16:creationId xmlns:a16="http://schemas.microsoft.com/office/drawing/2014/main" id="{10FC5517-3335-4071-AF74-AB6D1049BD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351692" y="3818377"/>
                <a:ext cx="1125415" cy="1125415"/>
              </a:xfrm>
              <a:prstGeom prst="cube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立方体 19">
                <a:extLst>
                  <a:ext uri="{FF2B5EF4-FFF2-40B4-BE49-F238E27FC236}">
                    <a16:creationId xmlns:a16="http://schemas.microsoft.com/office/drawing/2014/main" id="{87FE3DF4-AB53-452D-8F04-1B760457DB31}"/>
                  </a:ext>
                </a:extLst>
              </p:cNvPr>
              <p:cNvSpPr/>
              <p:nvPr/>
            </p:nvSpPr>
            <p:spPr>
              <a:xfrm rot="16200000">
                <a:off x="1477107" y="3818377"/>
                <a:ext cx="1125415" cy="1125415"/>
              </a:xfrm>
              <a:prstGeom prst="cub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altLang="zh-CN" smtClean="0"/>
                        <m:t>…</m:t>
                      </m:r>
                    </m:oMath>
                  </m:oMathPara>
                </a14:m>
                <a:endParaRPr lang="zh-CN" altLang="en-US"/>
              </a:p>
            </p:txBody>
          </p:sp>
        </mc:Choice>
        <mc:Fallback>
          <p:sp>
            <p:nvSpPr>
              <p:cNvPr id="20" name="立方体 19">
                <a:extLst>
                  <a:ext uri="{FF2B5EF4-FFF2-40B4-BE49-F238E27FC236}">
                    <a16:creationId xmlns:a16="http://schemas.microsoft.com/office/drawing/2014/main" id="{87FE3DF4-AB53-452D-8F04-1B760457DB3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1477107" y="3818377"/>
                <a:ext cx="1125415" cy="1125415"/>
              </a:xfrm>
              <a:prstGeom prst="cube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立方体 20">
                <a:extLst>
                  <a:ext uri="{FF2B5EF4-FFF2-40B4-BE49-F238E27FC236}">
                    <a16:creationId xmlns:a16="http://schemas.microsoft.com/office/drawing/2014/main" id="{03640F89-A448-4814-8C02-D1DFC97A5CC5}"/>
                  </a:ext>
                </a:extLst>
              </p:cNvPr>
              <p:cNvSpPr/>
              <p:nvPr/>
            </p:nvSpPr>
            <p:spPr>
              <a:xfrm rot="16200000">
                <a:off x="2602522" y="3818377"/>
                <a:ext cx="1125415" cy="1125415"/>
              </a:xfrm>
              <a:prstGeom prst="cub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altLang="zh-CN" smtClean="0"/>
                        <m:t>…</m:t>
                      </m:r>
                    </m:oMath>
                  </m:oMathPara>
                </a14:m>
                <a:endParaRPr lang="zh-CN" altLang="en-US"/>
              </a:p>
            </p:txBody>
          </p:sp>
        </mc:Choice>
        <mc:Fallback>
          <p:sp>
            <p:nvSpPr>
              <p:cNvPr id="21" name="立方体 20">
                <a:extLst>
                  <a:ext uri="{FF2B5EF4-FFF2-40B4-BE49-F238E27FC236}">
                    <a16:creationId xmlns:a16="http://schemas.microsoft.com/office/drawing/2014/main" id="{03640F89-A448-4814-8C02-D1DFC97A5C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2602522" y="3818377"/>
                <a:ext cx="1125415" cy="1125415"/>
              </a:xfrm>
              <a:prstGeom prst="cube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立方体 21">
                <a:extLst>
                  <a:ext uri="{FF2B5EF4-FFF2-40B4-BE49-F238E27FC236}">
                    <a16:creationId xmlns:a16="http://schemas.microsoft.com/office/drawing/2014/main" id="{47F89FA6-7BF5-4E5D-81C1-0E4D20EA37F1}"/>
                  </a:ext>
                </a:extLst>
              </p:cNvPr>
              <p:cNvSpPr/>
              <p:nvPr/>
            </p:nvSpPr>
            <p:spPr>
              <a:xfrm rot="16200000">
                <a:off x="3728354" y="3818377"/>
                <a:ext cx="1125415" cy="1125415"/>
              </a:xfrm>
              <a:prstGeom prst="cub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altLang="zh-CN" smtClean="0"/>
                        <m:t>…</m:t>
                      </m:r>
                    </m:oMath>
                  </m:oMathPara>
                </a14:m>
                <a:endParaRPr lang="zh-CN" altLang="en-US"/>
              </a:p>
            </p:txBody>
          </p:sp>
        </mc:Choice>
        <mc:Fallback>
          <p:sp>
            <p:nvSpPr>
              <p:cNvPr id="22" name="立方体 21">
                <a:extLst>
                  <a:ext uri="{FF2B5EF4-FFF2-40B4-BE49-F238E27FC236}">
                    <a16:creationId xmlns:a16="http://schemas.microsoft.com/office/drawing/2014/main" id="{47F89FA6-7BF5-4E5D-81C1-0E4D20EA37F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3728354" y="3818377"/>
                <a:ext cx="1125415" cy="1125415"/>
              </a:xfrm>
              <a:prstGeom prst="cube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立方体 12">
                <a:extLst>
                  <a:ext uri="{FF2B5EF4-FFF2-40B4-BE49-F238E27FC236}">
                    <a16:creationId xmlns:a16="http://schemas.microsoft.com/office/drawing/2014/main" id="{4CB216A0-08E6-461B-80D3-546695FF0670}"/>
                  </a:ext>
                </a:extLst>
              </p:cNvPr>
              <p:cNvSpPr/>
              <p:nvPr/>
            </p:nvSpPr>
            <p:spPr>
              <a:xfrm rot="16200000">
                <a:off x="351692" y="2868806"/>
                <a:ext cx="1125415" cy="1125415"/>
              </a:xfrm>
              <a:prstGeom prst="cub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200" b="0" i="1" smtClean="0">
                              <a:latin typeface="Cambria Math" panose="02040503050406030204" pitchFamily="18" charset="0"/>
                            </a:rPr>
                            <m:t>𝑃𝑎𝑡𝑐h</m:t>
                          </m:r>
                        </m:e>
                        <m:sub>
                          <m:r>
                            <a:rPr lang="en-US" altLang="zh-CN" sz="1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altLang="zh-CN" sz="12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zh-CN" altLang="en-US" sz="1200"/>
              </a:p>
            </p:txBody>
          </p:sp>
        </mc:Choice>
        <mc:Fallback>
          <p:sp>
            <p:nvSpPr>
              <p:cNvPr id="13" name="立方体 12">
                <a:extLst>
                  <a:ext uri="{FF2B5EF4-FFF2-40B4-BE49-F238E27FC236}">
                    <a16:creationId xmlns:a16="http://schemas.microsoft.com/office/drawing/2014/main" id="{4CB216A0-08E6-461B-80D3-546695FF067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351692" y="2868806"/>
                <a:ext cx="1125415" cy="1125415"/>
              </a:xfrm>
              <a:prstGeom prst="cube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立方体 13">
                <a:extLst>
                  <a:ext uri="{FF2B5EF4-FFF2-40B4-BE49-F238E27FC236}">
                    <a16:creationId xmlns:a16="http://schemas.microsoft.com/office/drawing/2014/main" id="{EACEE4B8-8743-4D7D-B12F-3AC4C4E96668}"/>
                  </a:ext>
                </a:extLst>
              </p:cNvPr>
              <p:cNvSpPr/>
              <p:nvPr/>
            </p:nvSpPr>
            <p:spPr>
              <a:xfrm rot="16200000">
                <a:off x="1477107" y="2868806"/>
                <a:ext cx="1125415" cy="1125415"/>
              </a:xfrm>
              <a:prstGeom prst="cub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200" b="0" i="1" smtClean="0">
                              <a:latin typeface="Cambria Math" panose="02040503050406030204" pitchFamily="18" charset="0"/>
                            </a:rPr>
                            <m:t>𝑃𝑎𝑡𝑐h</m:t>
                          </m:r>
                        </m:e>
                        <m:sub>
                          <m:r>
                            <a:rPr lang="en-US" altLang="zh-CN" sz="1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altLang="zh-CN" sz="1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zh-CN" altLang="en-US" sz="1200"/>
              </a:p>
            </p:txBody>
          </p:sp>
        </mc:Choice>
        <mc:Fallback>
          <p:sp>
            <p:nvSpPr>
              <p:cNvPr id="14" name="立方体 13">
                <a:extLst>
                  <a:ext uri="{FF2B5EF4-FFF2-40B4-BE49-F238E27FC236}">
                    <a16:creationId xmlns:a16="http://schemas.microsoft.com/office/drawing/2014/main" id="{EACEE4B8-8743-4D7D-B12F-3AC4C4E9666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1477107" y="2868806"/>
                <a:ext cx="1125415" cy="1125415"/>
              </a:xfrm>
              <a:prstGeom prst="cube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立方体 14">
                <a:extLst>
                  <a:ext uri="{FF2B5EF4-FFF2-40B4-BE49-F238E27FC236}">
                    <a16:creationId xmlns:a16="http://schemas.microsoft.com/office/drawing/2014/main" id="{FF489E9C-87E4-4685-8BFD-A3FBE87C4BE5}"/>
                  </a:ext>
                </a:extLst>
              </p:cNvPr>
              <p:cNvSpPr/>
              <p:nvPr/>
            </p:nvSpPr>
            <p:spPr>
              <a:xfrm rot="16200000">
                <a:off x="2602522" y="2868806"/>
                <a:ext cx="1125415" cy="1125415"/>
              </a:xfrm>
              <a:prstGeom prst="cub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altLang="zh-CN" smtClean="0"/>
                        <m:t>…</m:t>
                      </m:r>
                    </m:oMath>
                  </m:oMathPara>
                </a14:m>
                <a:endParaRPr lang="zh-CN" altLang="en-US"/>
              </a:p>
            </p:txBody>
          </p:sp>
        </mc:Choice>
        <mc:Fallback>
          <p:sp>
            <p:nvSpPr>
              <p:cNvPr id="15" name="立方体 14">
                <a:extLst>
                  <a:ext uri="{FF2B5EF4-FFF2-40B4-BE49-F238E27FC236}">
                    <a16:creationId xmlns:a16="http://schemas.microsoft.com/office/drawing/2014/main" id="{FF489E9C-87E4-4685-8BFD-A3FBE87C4BE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2602522" y="2868806"/>
                <a:ext cx="1125415" cy="1125415"/>
              </a:xfrm>
              <a:prstGeom prst="cube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立方体 15">
                <a:extLst>
                  <a:ext uri="{FF2B5EF4-FFF2-40B4-BE49-F238E27FC236}">
                    <a16:creationId xmlns:a16="http://schemas.microsoft.com/office/drawing/2014/main" id="{E2BDDD6D-3861-48B2-8468-EF0FB4E9ABC3}"/>
                  </a:ext>
                </a:extLst>
              </p:cNvPr>
              <p:cNvSpPr/>
              <p:nvPr/>
            </p:nvSpPr>
            <p:spPr>
              <a:xfrm rot="16200000">
                <a:off x="3727937" y="2868806"/>
                <a:ext cx="1125415" cy="1125415"/>
              </a:xfrm>
              <a:prstGeom prst="cub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200" b="0" i="1" smtClean="0">
                              <a:latin typeface="Cambria Math" panose="02040503050406030204" pitchFamily="18" charset="0"/>
                            </a:rPr>
                            <m:t>𝑃𝑎𝑡𝑐h</m:t>
                          </m:r>
                        </m:e>
                        <m:sub>
                          <m:r>
                            <a:rPr lang="en-US" altLang="zh-CN" sz="1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sSub>
                            <m:sSubPr>
                              <m:ctrlPr>
                                <a:rPr lang="en-US" altLang="zh-CN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200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altLang="zh-CN" sz="1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altLang="zh-CN" sz="12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</m:oMath>
                  </m:oMathPara>
                </a14:m>
                <a:endParaRPr lang="zh-CN" altLang="en-US" sz="1200"/>
              </a:p>
            </p:txBody>
          </p:sp>
        </mc:Choice>
        <mc:Fallback>
          <p:sp>
            <p:nvSpPr>
              <p:cNvPr id="16" name="立方体 15">
                <a:extLst>
                  <a:ext uri="{FF2B5EF4-FFF2-40B4-BE49-F238E27FC236}">
                    <a16:creationId xmlns:a16="http://schemas.microsoft.com/office/drawing/2014/main" id="{E2BDDD6D-3861-48B2-8468-EF0FB4E9ABC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3727937" y="2868806"/>
                <a:ext cx="1125415" cy="1125415"/>
              </a:xfrm>
              <a:prstGeom prst="cube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立方体 4">
                <a:extLst>
                  <a:ext uri="{FF2B5EF4-FFF2-40B4-BE49-F238E27FC236}">
                    <a16:creationId xmlns:a16="http://schemas.microsoft.com/office/drawing/2014/main" id="{DA75E7EF-F671-42E9-9FCF-4843E5217DE0}"/>
                  </a:ext>
                </a:extLst>
              </p:cNvPr>
              <p:cNvSpPr/>
              <p:nvPr/>
            </p:nvSpPr>
            <p:spPr>
              <a:xfrm rot="16200000">
                <a:off x="351692" y="1919235"/>
                <a:ext cx="1125415" cy="1125415"/>
              </a:xfrm>
              <a:prstGeom prst="cub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200" b="0" i="1" smtClean="0">
                              <a:latin typeface="Cambria Math" panose="02040503050406030204" pitchFamily="18" charset="0"/>
                            </a:rPr>
                            <m:t>𝑃𝑎𝑡𝑐h</m:t>
                          </m:r>
                        </m:e>
                        <m:sub>
                          <m:r>
                            <a:rPr lang="en-US" altLang="zh-CN" sz="1200" b="0" i="1" smtClean="0">
                              <a:latin typeface="Cambria Math" panose="02040503050406030204" pitchFamily="18" charset="0"/>
                            </a:rPr>
                            <m:t>00</m:t>
                          </m:r>
                        </m:sub>
                      </m:sSub>
                    </m:oMath>
                  </m:oMathPara>
                </a14:m>
                <a:endParaRPr lang="zh-CN" altLang="en-US" sz="1200"/>
              </a:p>
            </p:txBody>
          </p:sp>
        </mc:Choice>
        <mc:Fallback>
          <p:sp>
            <p:nvSpPr>
              <p:cNvPr id="5" name="立方体 4">
                <a:extLst>
                  <a:ext uri="{FF2B5EF4-FFF2-40B4-BE49-F238E27FC236}">
                    <a16:creationId xmlns:a16="http://schemas.microsoft.com/office/drawing/2014/main" id="{DA75E7EF-F671-42E9-9FCF-4843E5217DE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351692" y="1919235"/>
                <a:ext cx="1125415" cy="1125415"/>
              </a:xfrm>
              <a:prstGeom prst="cube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立方体 5">
                <a:extLst>
                  <a:ext uri="{FF2B5EF4-FFF2-40B4-BE49-F238E27FC236}">
                    <a16:creationId xmlns:a16="http://schemas.microsoft.com/office/drawing/2014/main" id="{6B36D004-2BDB-41FD-AEA9-36A37AE37AB6}"/>
                  </a:ext>
                </a:extLst>
              </p:cNvPr>
              <p:cNvSpPr/>
              <p:nvPr/>
            </p:nvSpPr>
            <p:spPr>
              <a:xfrm rot="16200000">
                <a:off x="1477107" y="1919235"/>
                <a:ext cx="1125415" cy="1125415"/>
              </a:xfrm>
              <a:prstGeom prst="cub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200" b="0" i="1" smtClean="0">
                              <a:latin typeface="Cambria Math" panose="02040503050406030204" pitchFamily="18" charset="0"/>
                            </a:rPr>
                            <m:t>𝑃𝑎𝑡𝑐h</m:t>
                          </m:r>
                        </m:e>
                        <m:sub>
                          <m:r>
                            <a:rPr lang="en-US" altLang="zh-CN" sz="1200" b="0" i="1" smtClean="0">
                              <a:latin typeface="Cambria Math" panose="02040503050406030204" pitchFamily="18" charset="0"/>
                            </a:rPr>
                            <m:t>01</m:t>
                          </m:r>
                        </m:sub>
                      </m:sSub>
                    </m:oMath>
                  </m:oMathPara>
                </a14:m>
                <a:endParaRPr lang="zh-CN" altLang="en-US" sz="1200"/>
              </a:p>
            </p:txBody>
          </p:sp>
        </mc:Choice>
        <mc:Fallback>
          <p:sp>
            <p:nvSpPr>
              <p:cNvPr id="6" name="立方体 5">
                <a:extLst>
                  <a:ext uri="{FF2B5EF4-FFF2-40B4-BE49-F238E27FC236}">
                    <a16:creationId xmlns:a16="http://schemas.microsoft.com/office/drawing/2014/main" id="{6B36D004-2BDB-41FD-AEA9-36A37AE37AB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1477107" y="1919235"/>
                <a:ext cx="1125415" cy="1125415"/>
              </a:xfrm>
              <a:prstGeom prst="cube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立方体 6">
            <a:extLst>
              <a:ext uri="{FF2B5EF4-FFF2-40B4-BE49-F238E27FC236}">
                <a16:creationId xmlns:a16="http://schemas.microsoft.com/office/drawing/2014/main" id="{1A9BE38C-007C-436A-8B4B-D038EC49A981}"/>
              </a:ext>
            </a:extLst>
          </p:cNvPr>
          <p:cNvSpPr/>
          <p:nvPr/>
        </p:nvSpPr>
        <p:spPr>
          <a:xfrm rot="16200000">
            <a:off x="2602522" y="1919235"/>
            <a:ext cx="1125415" cy="112541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en-US" altLang="zh-CN"/>
              <a:t>…</a:t>
            </a:r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立方体 7">
                <a:extLst>
                  <a:ext uri="{FF2B5EF4-FFF2-40B4-BE49-F238E27FC236}">
                    <a16:creationId xmlns:a16="http://schemas.microsoft.com/office/drawing/2014/main" id="{8FE7445E-FD69-478F-954B-FD47BAFE2FE9}"/>
                  </a:ext>
                </a:extLst>
              </p:cNvPr>
              <p:cNvSpPr/>
              <p:nvPr/>
            </p:nvSpPr>
            <p:spPr>
              <a:xfrm rot="16200000">
                <a:off x="3727937" y="1919235"/>
                <a:ext cx="1125415" cy="1125415"/>
              </a:xfrm>
              <a:prstGeom prst="cub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200" b="0" i="1" smtClean="0">
                              <a:latin typeface="Cambria Math" panose="02040503050406030204" pitchFamily="18" charset="0"/>
                            </a:rPr>
                            <m:t>𝑃𝑎𝑡𝑐h</m:t>
                          </m:r>
                        </m:e>
                        <m:sub>
                          <m:r>
                            <a:rPr lang="en-US" altLang="zh-CN" sz="12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sSub>
                            <m:sSubPr>
                              <m:ctrlPr>
                                <a:rPr lang="en-US" altLang="zh-CN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200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altLang="zh-CN" sz="1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altLang="zh-CN" sz="12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</m:oMath>
                  </m:oMathPara>
                </a14:m>
                <a:endParaRPr lang="zh-CN" altLang="en-US" sz="1200"/>
              </a:p>
            </p:txBody>
          </p:sp>
        </mc:Choice>
        <mc:Fallback>
          <p:sp>
            <p:nvSpPr>
              <p:cNvPr id="8" name="立方体 7">
                <a:extLst>
                  <a:ext uri="{FF2B5EF4-FFF2-40B4-BE49-F238E27FC236}">
                    <a16:creationId xmlns:a16="http://schemas.microsoft.com/office/drawing/2014/main" id="{8FE7445E-FD69-478F-954B-FD47BAFE2FE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3727937" y="1919235"/>
                <a:ext cx="1125415" cy="1125415"/>
              </a:xfrm>
              <a:prstGeom prst="cube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直接连接符 27">
            <a:extLst>
              <a:ext uri="{FF2B5EF4-FFF2-40B4-BE49-F238E27FC236}">
                <a16:creationId xmlns:a16="http://schemas.microsoft.com/office/drawing/2014/main" id="{1D5B4707-9AE8-46F2-AD40-E4A6CEF3B403}"/>
              </a:ext>
            </a:extLst>
          </p:cNvPr>
          <p:cNvCxnSpPr/>
          <p:nvPr/>
        </p:nvCxnSpPr>
        <p:spPr>
          <a:xfrm>
            <a:off x="351692" y="1919234"/>
            <a:ext cx="4212269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>
            <a:extLst>
              <a:ext uri="{FF2B5EF4-FFF2-40B4-BE49-F238E27FC236}">
                <a16:creationId xmlns:a16="http://schemas.microsoft.com/office/drawing/2014/main" id="{EE848FB2-D7A8-48A6-BA97-42DDF7F82A02}"/>
              </a:ext>
            </a:extLst>
          </p:cNvPr>
          <p:cNvCxnSpPr/>
          <p:nvPr/>
        </p:nvCxnSpPr>
        <p:spPr>
          <a:xfrm>
            <a:off x="351692" y="1919234"/>
            <a:ext cx="0" cy="2743201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>
            <a:extLst>
              <a:ext uri="{FF2B5EF4-FFF2-40B4-BE49-F238E27FC236}">
                <a16:creationId xmlns:a16="http://schemas.microsoft.com/office/drawing/2014/main" id="{41AEC8C0-27F7-4B6A-A02E-0D3823394D7F}"/>
              </a:ext>
            </a:extLst>
          </p:cNvPr>
          <p:cNvCxnSpPr/>
          <p:nvPr/>
        </p:nvCxnSpPr>
        <p:spPr>
          <a:xfrm>
            <a:off x="624421" y="4943792"/>
            <a:ext cx="4228931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>
            <a:extLst>
              <a:ext uri="{FF2B5EF4-FFF2-40B4-BE49-F238E27FC236}">
                <a16:creationId xmlns:a16="http://schemas.microsoft.com/office/drawing/2014/main" id="{B6A8F421-B668-47B8-8DCC-B470229A4A47}"/>
              </a:ext>
            </a:extLst>
          </p:cNvPr>
          <p:cNvCxnSpPr/>
          <p:nvPr/>
        </p:nvCxnSpPr>
        <p:spPr>
          <a:xfrm>
            <a:off x="634469" y="2193555"/>
            <a:ext cx="0" cy="2750237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>
            <a:extLst>
              <a:ext uri="{FF2B5EF4-FFF2-40B4-BE49-F238E27FC236}">
                <a16:creationId xmlns:a16="http://schemas.microsoft.com/office/drawing/2014/main" id="{25A0ECE8-6527-4048-86E6-B7407F82ADEA}"/>
              </a:ext>
            </a:extLst>
          </p:cNvPr>
          <p:cNvCxnSpPr/>
          <p:nvPr/>
        </p:nvCxnSpPr>
        <p:spPr>
          <a:xfrm>
            <a:off x="641083" y="2216666"/>
            <a:ext cx="4212269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>
            <a:extLst>
              <a:ext uri="{FF2B5EF4-FFF2-40B4-BE49-F238E27FC236}">
                <a16:creationId xmlns:a16="http://schemas.microsoft.com/office/drawing/2014/main" id="{1CCAE1E9-6EE9-42B8-B840-1105CAD71B10}"/>
              </a:ext>
            </a:extLst>
          </p:cNvPr>
          <p:cNvCxnSpPr/>
          <p:nvPr/>
        </p:nvCxnSpPr>
        <p:spPr>
          <a:xfrm>
            <a:off x="4853352" y="2193555"/>
            <a:ext cx="0" cy="2750237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1" name="文本框 40">
            <a:extLst>
              <a:ext uri="{FF2B5EF4-FFF2-40B4-BE49-F238E27FC236}">
                <a16:creationId xmlns:a16="http://schemas.microsoft.com/office/drawing/2014/main" id="{1CE56871-E8F3-4502-8D17-1960FED68B96}"/>
              </a:ext>
            </a:extLst>
          </p:cNvPr>
          <p:cNvSpPr txBox="1"/>
          <p:nvPr/>
        </p:nvSpPr>
        <p:spPr>
          <a:xfrm>
            <a:off x="2069961" y="1347706"/>
            <a:ext cx="1271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/>
              <a:t>输入</a:t>
            </a:r>
            <a:r>
              <a:rPr lang="en-US" altLang="zh-CN"/>
              <a:t>tensor</a:t>
            </a:r>
            <a:endParaRPr lang="zh-CN" altLang="en-US"/>
          </a:p>
        </p:txBody>
      </p:sp>
      <p:graphicFrame>
        <p:nvGraphicFramePr>
          <p:cNvPr id="44" name="对象 43">
            <a:extLst>
              <a:ext uri="{FF2B5EF4-FFF2-40B4-BE49-F238E27FC236}">
                <a16:creationId xmlns:a16="http://schemas.microsoft.com/office/drawing/2014/main" id="{31A565F4-B3E6-4723-86EF-2338F8736D5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289579" y="3246104"/>
          <a:ext cx="806421" cy="645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Equation" r:id="rId14" imgW="190440" imgH="152280" progId="Equation.DSMT4">
                  <p:embed/>
                </p:oleObj>
              </mc:Choice>
              <mc:Fallback>
                <p:oleObj name="Equation" r:id="rId14" imgW="190440" imgH="152280" progId="Equation.DSMT4">
                  <p:embed/>
                  <p:pic>
                    <p:nvPicPr>
                      <p:cNvPr id="44" name="对象 43">
                        <a:extLst>
                          <a:ext uri="{FF2B5EF4-FFF2-40B4-BE49-F238E27FC236}">
                            <a16:creationId xmlns:a16="http://schemas.microsoft.com/office/drawing/2014/main" id="{31A565F4-B3E6-4723-86EF-2338F8736D5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5289579" y="3246104"/>
                        <a:ext cx="806421" cy="645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对象 44">
            <a:extLst>
              <a:ext uri="{FF2B5EF4-FFF2-40B4-BE49-F238E27FC236}">
                <a16:creationId xmlns:a16="http://schemas.microsoft.com/office/drawing/2014/main" id="{3EE9270F-6E59-47DF-B426-571E82A5DAA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142993" y="2868805"/>
          <a:ext cx="1219373" cy="4613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Equation" r:id="rId16" imgW="469800" imgH="177480" progId="Equation.DSMT4">
                  <p:embed/>
                </p:oleObj>
              </mc:Choice>
              <mc:Fallback>
                <p:oleObj name="Equation" r:id="rId16" imgW="469800" imgH="177480" progId="Equation.DSMT4">
                  <p:embed/>
                  <p:pic>
                    <p:nvPicPr>
                      <p:cNvPr id="45" name="对象 44">
                        <a:extLst>
                          <a:ext uri="{FF2B5EF4-FFF2-40B4-BE49-F238E27FC236}">
                            <a16:creationId xmlns:a16="http://schemas.microsoft.com/office/drawing/2014/main" id="{3EE9270F-6E59-47DF-B426-571E82A5DAA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5142993" y="2868805"/>
                        <a:ext cx="1219373" cy="4613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图片 2">
            <a:extLst>
              <a:ext uri="{FF2B5EF4-FFF2-40B4-BE49-F238E27FC236}">
                <a16:creationId xmlns:a16="http://schemas.microsoft.com/office/drawing/2014/main" id="{9FB9D039-AE7B-4228-8FBE-C41B8C57B295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 rot="16200000">
            <a:off x="6080926" y="1926206"/>
            <a:ext cx="4011516" cy="3005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832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C654F770-D46F-466E-9A27-7BC8068CD7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925282" y="1895315"/>
            <a:ext cx="2550019" cy="2621897"/>
          </a:xfrm>
          <a:prstGeom prst="rect">
            <a:avLst/>
          </a:prstGeom>
        </p:spPr>
      </p:pic>
      <p:graphicFrame>
        <p:nvGraphicFramePr>
          <p:cNvPr id="8" name="对象 7">
            <a:extLst>
              <a:ext uri="{FF2B5EF4-FFF2-40B4-BE49-F238E27FC236}">
                <a16:creationId xmlns:a16="http://schemas.microsoft.com/office/drawing/2014/main" id="{7470E3BF-64EC-4EC2-B844-91B893FB84E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7502163"/>
              </p:ext>
            </p:extLst>
          </p:nvPr>
        </p:nvGraphicFramePr>
        <p:xfrm>
          <a:off x="8172659" y="3047616"/>
          <a:ext cx="462852" cy="420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" name="Equation" r:id="rId4" imgW="139680" imgH="126720" progId="Equation.DSMT4">
                  <p:embed/>
                </p:oleObj>
              </mc:Choice>
              <mc:Fallback>
                <p:oleObj name="Equation" r:id="rId4" imgW="139680" imgH="126720" progId="Equation.DSMT4">
                  <p:embed/>
                  <p:pic>
                    <p:nvPicPr>
                      <p:cNvPr id="3" name="对象 2">
                        <a:extLst>
                          <a:ext uri="{FF2B5EF4-FFF2-40B4-BE49-F238E27FC236}">
                            <a16:creationId xmlns:a16="http://schemas.microsoft.com/office/drawing/2014/main" id="{D0EF8C9B-C933-4F2D-89E6-0B3A085E18C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172659" y="3047616"/>
                        <a:ext cx="462852" cy="420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>
            <a:extLst>
              <a:ext uri="{FF2B5EF4-FFF2-40B4-BE49-F238E27FC236}">
                <a16:creationId xmlns:a16="http://schemas.microsoft.com/office/drawing/2014/main" id="{50C5C5E2-429A-49BF-B345-C568352C0F3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0617725"/>
              </p:ext>
            </p:extLst>
          </p:nvPr>
        </p:nvGraphicFramePr>
        <p:xfrm>
          <a:off x="4479890" y="2883137"/>
          <a:ext cx="547687" cy="588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8" name="Equation" r:id="rId6" imgW="164880" imgH="177480" progId="Equation.DSMT4">
                  <p:embed/>
                </p:oleObj>
              </mc:Choice>
              <mc:Fallback>
                <p:oleObj name="Equation" r:id="rId6" imgW="164880" imgH="177480" progId="Equation.DSMT4">
                  <p:embed/>
                  <p:pic>
                    <p:nvPicPr>
                      <p:cNvPr id="26" name="对象 25">
                        <a:extLst>
                          <a:ext uri="{FF2B5EF4-FFF2-40B4-BE49-F238E27FC236}">
                            <a16:creationId xmlns:a16="http://schemas.microsoft.com/office/drawing/2014/main" id="{198A5D19-88FA-4402-9204-8CBBF7C714E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479890" y="2883137"/>
                        <a:ext cx="547687" cy="588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>
            <a:extLst>
              <a:ext uri="{FF2B5EF4-FFF2-40B4-BE49-F238E27FC236}">
                <a16:creationId xmlns:a16="http://schemas.microsoft.com/office/drawing/2014/main" id="{D0D3A4D1-6CAD-4B0C-9F09-51612EEE55A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3680293"/>
              </p:ext>
            </p:extLst>
          </p:nvPr>
        </p:nvGraphicFramePr>
        <p:xfrm>
          <a:off x="987145" y="3002361"/>
          <a:ext cx="692289" cy="3172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9" name="Equation" r:id="rId8" imgW="304560" imgH="139680" progId="Equation.DSMT4">
                  <p:embed/>
                </p:oleObj>
              </mc:Choice>
              <mc:Fallback>
                <p:oleObj name="Equation" r:id="rId8" imgW="304560" imgH="139680" progId="Equation.DSMT4">
                  <p:embed/>
                  <p:pic>
                    <p:nvPicPr>
                      <p:cNvPr id="4" name="对象 3">
                        <a:extLst>
                          <a:ext uri="{FF2B5EF4-FFF2-40B4-BE49-F238E27FC236}">
                            <a16:creationId xmlns:a16="http://schemas.microsoft.com/office/drawing/2014/main" id="{158AA7EC-2610-4CC9-A3BD-781137976FB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987145" y="3002361"/>
                        <a:ext cx="692289" cy="3172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>
            <a:extLst>
              <a:ext uri="{FF2B5EF4-FFF2-40B4-BE49-F238E27FC236}">
                <a16:creationId xmlns:a16="http://schemas.microsoft.com/office/drawing/2014/main" id="{AB1BF9CE-C97D-41C5-97E4-17D014AC33C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480432"/>
              </p:ext>
            </p:extLst>
          </p:nvPr>
        </p:nvGraphicFramePr>
        <p:xfrm>
          <a:off x="1639529" y="2958605"/>
          <a:ext cx="230187" cy="404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" name="Equation" r:id="rId10" imgW="101520" imgH="177480" progId="Equation.DSMT4">
                  <p:embed/>
                </p:oleObj>
              </mc:Choice>
              <mc:Fallback>
                <p:oleObj name="Equation" r:id="rId10" imgW="101520" imgH="177480" progId="Equation.DSMT4">
                  <p:embed/>
                  <p:pic>
                    <p:nvPicPr>
                      <p:cNvPr id="31" name="对象 30">
                        <a:extLst>
                          <a:ext uri="{FF2B5EF4-FFF2-40B4-BE49-F238E27FC236}">
                            <a16:creationId xmlns:a16="http://schemas.microsoft.com/office/drawing/2014/main" id="{BF06ED0B-291F-422D-8A1E-128CFB38459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639529" y="2958605"/>
                        <a:ext cx="230187" cy="4048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对象 12">
            <a:extLst>
              <a:ext uri="{FF2B5EF4-FFF2-40B4-BE49-F238E27FC236}">
                <a16:creationId xmlns:a16="http://schemas.microsoft.com/office/drawing/2014/main" id="{704C8AB2-ACCF-4DD4-9B6D-35C9563C614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3262281"/>
              </p:ext>
            </p:extLst>
          </p:nvPr>
        </p:nvGraphicFramePr>
        <p:xfrm>
          <a:off x="7799657" y="2958605"/>
          <a:ext cx="230188" cy="433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1" name="Equation" r:id="rId12" imgW="101520" imgH="190440" progId="Equation.DSMT4">
                  <p:embed/>
                </p:oleObj>
              </mc:Choice>
              <mc:Fallback>
                <p:oleObj name="Equation" r:id="rId12" imgW="101520" imgH="190440" progId="Equation.DSMT4">
                  <p:embed/>
                  <p:pic>
                    <p:nvPicPr>
                      <p:cNvPr id="36" name="对象 35">
                        <a:extLst>
                          <a:ext uri="{FF2B5EF4-FFF2-40B4-BE49-F238E27FC236}">
                            <a16:creationId xmlns:a16="http://schemas.microsoft.com/office/drawing/2014/main" id="{8C1C072B-822F-44A9-BA6A-AC14FC8E5CD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7799657" y="2958605"/>
                        <a:ext cx="230188" cy="433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" name="图片 14">
            <a:extLst>
              <a:ext uri="{FF2B5EF4-FFF2-40B4-BE49-F238E27FC236}">
                <a16:creationId xmlns:a16="http://schemas.microsoft.com/office/drawing/2014/main" id="{B744112E-6B68-4C3F-9EF6-9063344C866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rot="16200000">
            <a:off x="5066941" y="1795370"/>
            <a:ext cx="2550017" cy="2821788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46016463-8363-41BD-9C56-4690A0216604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5400000">
            <a:off x="10082982" y="1721543"/>
            <a:ext cx="365792" cy="2975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5478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1575</TotalTime>
  <Words>64</Words>
  <Application>Microsoft Office PowerPoint</Application>
  <PresentationFormat>宽屏</PresentationFormat>
  <Paragraphs>62</Paragraphs>
  <Slides>5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1" baseType="lpstr">
      <vt:lpstr>等线</vt:lpstr>
      <vt:lpstr>等线 Light</vt:lpstr>
      <vt:lpstr>Arial</vt:lpstr>
      <vt:lpstr>Cambria Math</vt:lpstr>
      <vt:lpstr>Office 主题​​</vt:lpstr>
      <vt:lpstr>MathType 6.0 Equation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lun rubbish</dc:creator>
  <cp:lastModifiedBy>lun rubbish</cp:lastModifiedBy>
  <cp:revision>10</cp:revision>
  <dcterms:created xsi:type="dcterms:W3CDTF">2021-07-31T08:09:18Z</dcterms:created>
  <dcterms:modified xsi:type="dcterms:W3CDTF">2021-08-01T10:25:10Z</dcterms:modified>
</cp:coreProperties>
</file>